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e96c3e336c41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8e04b36e634af9"/>
  </p:sldMasterIdLst>
  <p:sldIdLst>
    <p:sldId xmlns:r="http://schemas.openxmlformats.org/officeDocument/2006/relationships" id="256" r:id="Rf7da389cce8a4ef0"/>
    <p:sldId xmlns:r="http://schemas.openxmlformats.org/officeDocument/2006/relationships" id="257" r:id="R2e040f2be613497b"/>
    <p:sldId xmlns:r="http://schemas.openxmlformats.org/officeDocument/2006/relationships" id="258" r:id="R011c35d860be4cea"/>
    <p:sldId xmlns:r="http://schemas.openxmlformats.org/officeDocument/2006/relationships" id="259" r:id="R90faf3aa0f9d449d"/>
    <p:sldId xmlns:r="http://schemas.openxmlformats.org/officeDocument/2006/relationships" id="260" r:id="Rd70df4922a4b4c11"/>
    <p:sldId xmlns:r="http://schemas.openxmlformats.org/officeDocument/2006/relationships" id="261" r:id="R68b0daf51e8241c9"/>
    <p:sldId xmlns:r="http://schemas.openxmlformats.org/officeDocument/2006/relationships" id="262" r:id="Rfcffc7bec66246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8e04b36e634af9" /><Relationship Type="http://schemas.openxmlformats.org/officeDocument/2006/relationships/slide" Target="/ppt/slides/slide1.xml" Id="Rf7da389cce8a4ef0" /><Relationship Type="http://schemas.openxmlformats.org/officeDocument/2006/relationships/slide" Target="/ppt/slides/slide2.xml" Id="R2e040f2be613497b" /><Relationship Type="http://schemas.openxmlformats.org/officeDocument/2006/relationships/slide" Target="/ppt/slides/slide3.xml" Id="R011c35d860be4cea" /><Relationship Type="http://schemas.openxmlformats.org/officeDocument/2006/relationships/slide" Target="/ppt/slides/slide4.xml" Id="R90faf3aa0f9d449d" /><Relationship Type="http://schemas.openxmlformats.org/officeDocument/2006/relationships/slide" Target="/ppt/slides/slide5.xml" Id="Rd70df4922a4b4c11" /><Relationship Type="http://schemas.openxmlformats.org/officeDocument/2006/relationships/slide" Target="/ppt/slides/slide6.xml" Id="R68b0daf51e8241c9" /><Relationship Type="http://schemas.openxmlformats.org/officeDocument/2006/relationships/slide" Target="/ppt/slides/slide7.xml" Id="Rfcffc7bec66246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016572ae9b44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3029ad9044088" /><Relationship Type="http://schemas.openxmlformats.org/officeDocument/2006/relationships/theme" Target="/ppt/slideMasters/theme/theme1.xml" Id="Rd7f26c055b4546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83029ad90440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af55433da40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7732bec104d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31347fd3b41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0b35c374f42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187e1760b45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a2937b8554e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c04813fbd4c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QUIST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QUIST AS ble etablert [år] og holder til i Kjeller.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440 439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773 373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599 413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QUIST MATS PETER VALDEMAR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Riisalleen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2007 Kjeller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926 875 752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