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949fb6484c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2ac41683c94c97"/>
  </p:sldMasterIdLst>
  <p:sldIdLst>
    <p:sldId xmlns:r="http://schemas.openxmlformats.org/officeDocument/2006/relationships" id="256" r:id="Rf8857fe959d44997"/>
    <p:sldId xmlns:r="http://schemas.openxmlformats.org/officeDocument/2006/relationships" id="257" r:id="Rd9f12508be0d450e"/>
    <p:sldId xmlns:r="http://schemas.openxmlformats.org/officeDocument/2006/relationships" id="258" r:id="R58f8bf4e60494967"/>
    <p:sldId xmlns:r="http://schemas.openxmlformats.org/officeDocument/2006/relationships" id="259" r:id="R48b4115ed65e4824"/>
    <p:sldId xmlns:r="http://schemas.openxmlformats.org/officeDocument/2006/relationships" id="260" r:id="R755fa6f511f14974"/>
    <p:sldId xmlns:r="http://schemas.openxmlformats.org/officeDocument/2006/relationships" id="261" r:id="Rc8fcaad286374771"/>
    <p:sldId xmlns:r="http://schemas.openxmlformats.org/officeDocument/2006/relationships" id="262" r:id="R3a84d1e51c51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2ac41683c94c97" /><Relationship Type="http://schemas.openxmlformats.org/officeDocument/2006/relationships/slide" Target="/ppt/slides/slide1.xml" Id="Rf8857fe959d44997" /><Relationship Type="http://schemas.openxmlformats.org/officeDocument/2006/relationships/slide" Target="/ppt/slides/slide2.xml" Id="Rd9f12508be0d450e" /><Relationship Type="http://schemas.openxmlformats.org/officeDocument/2006/relationships/slide" Target="/ppt/slides/slide3.xml" Id="R58f8bf4e60494967" /><Relationship Type="http://schemas.openxmlformats.org/officeDocument/2006/relationships/slide" Target="/ppt/slides/slide4.xml" Id="R48b4115ed65e4824" /><Relationship Type="http://schemas.openxmlformats.org/officeDocument/2006/relationships/slide" Target="/ppt/slides/slide5.xml" Id="R755fa6f511f14974" /><Relationship Type="http://schemas.openxmlformats.org/officeDocument/2006/relationships/slide" Target="/ppt/slides/slide6.xml" Id="Rc8fcaad286374771" /><Relationship Type="http://schemas.openxmlformats.org/officeDocument/2006/relationships/slide" Target="/ppt/slides/slide7.xml" Id="R3a84d1e51c51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761d9bc53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ee8abe8744879" /><Relationship Type="http://schemas.openxmlformats.org/officeDocument/2006/relationships/theme" Target="/ppt/slideMasters/theme/theme1.xml" Id="R2a7167b4b541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ee8abe874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4978cee3b40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1a71eb307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57f80faeb43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0cff91195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4d4a5331e45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11fb1c351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02efbd8a2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ENRX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ENRX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108 714 000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 FOSSEKOMPANI ASA  –  95,2 %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BJØRN ELDAR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GLITRE MULE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IAAT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LAPTA 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EFD Induction Group AS, Bølevegen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sindhuaebgin.poickattil@efd-induction.com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