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3b92d1aa7f45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c38447052245e8"/>
  </p:sldMasterIdLst>
  <p:sldIdLst>
    <p:sldId xmlns:r="http://schemas.openxmlformats.org/officeDocument/2006/relationships" id="256" r:id="R7553242cc8984ac6"/>
    <p:sldId xmlns:r="http://schemas.openxmlformats.org/officeDocument/2006/relationships" id="257" r:id="R2435a4090fb34886"/>
    <p:sldId xmlns:r="http://schemas.openxmlformats.org/officeDocument/2006/relationships" id="258" r:id="R4b728f63122e4d1f"/>
    <p:sldId xmlns:r="http://schemas.openxmlformats.org/officeDocument/2006/relationships" id="259" r:id="R36ac9ad662ab4b57"/>
    <p:sldId xmlns:r="http://schemas.openxmlformats.org/officeDocument/2006/relationships" id="260" r:id="R2689176923da488f"/>
    <p:sldId xmlns:r="http://schemas.openxmlformats.org/officeDocument/2006/relationships" id="261" r:id="Raa1c71e9fc0b4bf1"/>
    <p:sldId xmlns:r="http://schemas.openxmlformats.org/officeDocument/2006/relationships" id="262" r:id="Rae5457d983c4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38447052245e8" /><Relationship Type="http://schemas.openxmlformats.org/officeDocument/2006/relationships/slide" Target="/ppt/slides/slide1.xml" Id="R7553242cc8984ac6" /><Relationship Type="http://schemas.openxmlformats.org/officeDocument/2006/relationships/slide" Target="/ppt/slides/slide2.xml" Id="R2435a4090fb34886" /><Relationship Type="http://schemas.openxmlformats.org/officeDocument/2006/relationships/slide" Target="/ppt/slides/slide3.xml" Id="R4b728f63122e4d1f" /><Relationship Type="http://schemas.openxmlformats.org/officeDocument/2006/relationships/slide" Target="/ppt/slides/slide4.xml" Id="R36ac9ad662ab4b57" /><Relationship Type="http://schemas.openxmlformats.org/officeDocument/2006/relationships/slide" Target="/ppt/slides/slide5.xml" Id="R2689176923da488f" /><Relationship Type="http://schemas.openxmlformats.org/officeDocument/2006/relationships/slide" Target="/ppt/slides/slide6.xml" Id="Raa1c71e9fc0b4bf1" /><Relationship Type="http://schemas.openxmlformats.org/officeDocument/2006/relationships/slide" Target="/ppt/slides/slide7.xml" Id="Rae5457d983c4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8022825fc4b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980f089824e8a" /><Relationship Type="http://schemas.openxmlformats.org/officeDocument/2006/relationships/theme" Target="/ppt/slideMasters/theme/theme1.xml" Id="R5a4b420a5eb143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980f089824e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81046852c40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6ab31dd6244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b32c3d8df4a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87319f32041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47a3c2b884d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508737aa244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1b8ba414947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BACHELOR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BACHELOR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117 508 239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110 173 526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107 674 863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598 769 082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608 676 211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INVEST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RØGJIN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VN INVEST AS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VN INVEST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v/Norscan Partners AS, 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926 851 128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