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1f978f7014a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d127f262a4326"/>
  </p:sldMasterIdLst>
  <p:sldIdLst>
    <p:sldId xmlns:r="http://schemas.openxmlformats.org/officeDocument/2006/relationships" id="256" r:id="R2a8e2faff4e84b21"/>
    <p:sldId xmlns:r="http://schemas.openxmlformats.org/officeDocument/2006/relationships" id="257" r:id="Re8b6ae4a4b224533"/>
    <p:sldId xmlns:r="http://schemas.openxmlformats.org/officeDocument/2006/relationships" id="258" r:id="Rc576b212e4b94110"/>
    <p:sldId xmlns:r="http://schemas.openxmlformats.org/officeDocument/2006/relationships" id="259" r:id="Ra915fa0df0f247d7"/>
    <p:sldId xmlns:r="http://schemas.openxmlformats.org/officeDocument/2006/relationships" id="260" r:id="R59a3c89059da483b"/>
    <p:sldId xmlns:r="http://schemas.openxmlformats.org/officeDocument/2006/relationships" id="261" r:id="Rd5c58df7f1cd4c60"/>
    <p:sldId xmlns:r="http://schemas.openxmlformats.org/officeDocument/2006/relationships" id="262" r:id="Rd4a628b62b9f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d127f262a4326" /><Relationship Type="http://schemas.openxmlformats.org/officeDocument/2006/relationships/slide" Target="/ppt/slides/slide1.xml" Id="R2a8e2faff4e84b21" /><Relationship Type="http://schemas.openxmlformats.org/officeDocument/2006/relationships/slide" Target="/ppt/slides/slide2.xml" Id="Re8b6ae4a4b224533" /><Relationship Type="http://schemas.openxmlformats.org/officeDocument/2006/relationships/slide" Target="/ppt/slides/slide3.xml" Id="Rc576b212e4b94110" /><Relationship Type="http://schemas.openxmlformats.org/officeDocument/2006/relationships/slide" Target="/ppt/slides/slide4.xml" Id="Ra915fa0df0f247d7" /><Relationship Type="http://schemas.openxmlformats.org/officeDocument/2006/relationships/slide" Target="/ppt/slides/slide5.xml" Id="R59a3c89059da483b" /><Relationship Type="http://schemas.openxmlformats.org/officeDocument/2006/relationships/slide" Target="/ppt/slides/slide6.xml" Id="Rd5c58df7f1cd4c60" /><Relationship Type="http://schemas.openxmlformats.org/officeDocument/2006/relationships/slide" Target="/ppt/slides/slide7.xml" Id="Rd4a628b62b9f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9df052812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2ea71474044d8" /><Relationship Type="http://schemas.openxmlformats.org/officeDocument/2006/relationships/theme" Target="/ppt/slideMasters/theme/theme1.xml" Id="R3fbc4db30a18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2ea714740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1bf0e512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cbee3266f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813030cfc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69fdb742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b66fa23ef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3bf261ba4d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363c2ad95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JOHNSEN-HAGLUND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