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0e0525ebcc54d0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dc594a79fa6484f"/>
  </p:sldMasterIdLst>
  <p:sldIdLst>
    <p:sldId xmlns:r="http://schemas.openxmlformats.org/officeDocument/2006/relationships" id="256" r:id="Rba2c4764846749b1"/>
    <p:sldId xmlns:r="http://schemas.openxmlformats.org/officeDocument/2006/relationships" id="257" r:id="R0848b64c517c467e"/>
    <p:sldId xmlns:r="http://schemas.openxmlformats.org/officeDocument/2006/relationships" id="258" r:id="R149a5f389b0243eb"/>
    <p:sldId xmlns:r="http://schemas.openxmlformats.org/officeDocument/2006/relationships" id="259" r:id="Rffc851b5489142ed"/>
    <p:sldId xmlns:r="http://schemas.openxmlformats.org/officeDocument/2006/relationships" id="260" r:id="R60499f2f57bf415d"/>
    <p:sldId xmlns:r="http://schemas.openxmlformats.org/officeDocument/2006/relationships" id="261" r:id="Rbc31c24fb2254d50"/>
    <p:sldId xmlns:r="http://schemas.openxmlformats.org/officeDocument/2006/relationships" id="262" r:id="R66e0c431c826400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dc594a79fa6484f" /><Relationship Type="http://schemas.openxmlformats.org/officeDocument/2006/relationships/slide" Target="/ppt/slides/slide1.xml" Id="Rba2c4764846749b1" /><Relationship Type="http://schemas.openxmlformats.org/officeDocument/2006/relationships/slide" Target="/ppt/slides/slide2.xml" Id="R0848b64c517c467e" /><Relationship Type="http://schemas.openxmlformats.org/officeDocument/2006/relationships/slide" Target="/ppt/slides/slide3.xml" Id="R149a5f389b0243eb" /><Relationship Type="http://schemas.openxmlformats.org/officeDocument/2006/relationships/slide" Target="/ppt/slides/slide4.xml" Id="Rffc851b5489142ed" /><Relationship Type="http://schemas.openxmlformats.org/officeDocument/2006/relationships/slide" Target="/ppt/slides/slide5.xml" Id="R60499f2f57bf415d" /><Relationship Type="http://schemas.openxmlformats.org/officeDocument/2006/relationships/slide" Target="/ppt/slides/slide6.xml" Id="Rbc31c24fb2254d50" /><Relationship Type="http://schemas.openxmlformats.org/officeDocument/2006/relationships/slide" Target="/ppt/slides/slide7.xml" Id="R66e0c431c826400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c54eb048d134fa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ba90cab3e440f5" /><Relationship Type="http://schemas.openxmlformats.org/officeDocument/2006/relationships/theme" Target="/ppt/slideMasters/theme/theme1.xml" Id="Rc168f4bd3f0840c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9ba90cab3e440f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d0d21c5a0c4f8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8501519fcb48a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8322f763f64d6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6bea75edb044e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eb746980d649b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7401add2b5469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1c5d9d4db04b2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SPIDER CONSULT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SPIDER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SPIDER CONSULT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SPIDER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SPIDER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SPIDER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175 185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140 807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109 424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213 918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1 067 257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SPIDER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HAUAN-ZAMORA ANGELA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SPIDER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Hyggeveien 8A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1178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926 836 714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SPIDER CONSULT AS</a:t>
            </a:r>
          </a:p>
        </p:txBody>
      </p:sp>
    </p:spTree>
  </p:cSld>
  <p:clrMapOvr>
    <a:masterClrMapping xmlns:a="http://schemas.openxmlformats.org/drawingml/2006/main"/>
  </p:clrMapOvr>
</p:sld>
</file>