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21a504f4a5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2081daaf6473b"/>
  </p:sldMasterIdLst>
  <p:sldIdLst>
    <p:sldId xmlns:r="http://schemas.openxmlformats.org/officeDocument/2006/relationships" id="256" r:id="Reda70026687c4286"/>
    <p:sldId xmlns:r="http://schemas.openxmlformats.org/officeDocument/2006/relationships" id="257" r:id="Rd9f3da4b270040c8"/>
    <p:sldId xmlns:r="http://schemas.openxmlformats.org/officeDocument/2006/relationships" id="258" r:id="R9c4119c7f4994c7e"/>
    <p:sldId xmlns:r="http://schemas.openxmlformats.org/officeDocument/2006/relationships" id="259" r:id="R5a8f0583989049ed"/>
    <p:sldId xmlns:r="http://schemas.openxmlformats.org/officeDocument/2006/relationships" id="260" r:id="R5ab83742006e47cf"/>
    <p:sldId xmlns:r="http://schemas.openxmlformats.org/officeDocument/2006/relationships" id="261" r:id="R334afb1e955841db"/>
    <p:sldId xmlns:r="http://schemas.openxmlformats.org/officeDocument/2006/relationships" id="262" r:id="R935675613a33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2081daaf6473b" /><Relationship Type="http://schemas.openxmlformats.org/officeDocument/2006/relationships/slide" Target="/ppt/slides/slide1.xml" Id="Reda70026687c4286" /><Relationship Type="http://schemas.openxmlformats.org/officeDocument/2006/relationships/slide" Target="/ppt/slides/slide2.xml" Id="Rd9f3da4b270040c8" /><Relationship Type="http://schemas.openxmlformats.org/officeDocument/2006/relationships/slide" Target="/ppt/slides/slide3.xml" Id="R9c4119c7f4994c7e" /><Relationship Type="http://schemas.openxmlformats.org/officeDocument/2006/relationships/slide" Target="/ppt/slides/slide4.xml" Id="R5a8f0583989049ed" /><Relationship Type="http://schemas.openxmlformats.org/officeDocument/2006/relationships/slide" Target="/ppt/slides/slide5.xml" Id="R5ab83742006e47cf" /><Relationship Type="http://schemas.openxmlformats.org/officeDocument/2006/relationships/slide" Target="/ppt/slides/slide6.xml" Id="R334afb1e955841db" /><Relationship Type="http://schemas.openxmlformats.org/officeDocument/2006/relationships/slide" Target="/ppt/slides/slide7.xml" Id="R935675613a33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59b916eca47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d6012c67d4030" /><Relationship Type="http://schemas.openxmlformats.org/officeDocument/2006/relationships/theme" Target="/ppt/slideMasters/theme/theme1.xml" Id="Rdaa587fe2909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d6012c67d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86d4c4919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bd6778e5045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5671bbfc0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fb557b400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aa3348c78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5890886a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7a9dce6245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