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81da2f9590349e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da65259a17a4a10"/>
  </p:sldMasterIdLst>
  <p:sldIdLst>
    <p:sldId xmlns:r="http://schemas.openxmlformats.org/officeDocument/2006/relationships" id="256" r:id="R83c9bb4a6a7b40e8"/>
    <p:sldId xmlns:r="http://schemas.openxmlformats.org/officeDocument/2006/relationships" id="257" r:id="R4161f7c3daab470a"/>
    <p:sldId xmlns:r="http://schemas.openxmlformats.org/officeDocument/2006/relationships" id="258" r:id="Rd2f93f1ec34d4b3c"/>
    <p:sldId xmlns:r="http://schemas.openxmlformats.org/officeDocument/2006/relationships" id="259" r:id="Re5af16ca0ff549f8"/>
    <p:sldId xmlns:r="http://schemas.openxmlformats.org/officeDocument/2006/relationships" id="260" r:id="R0baf72432abe49fe"/>
    <p:sldId xmlns:r="http://schemas.openxmlformats.org/officeDocument/2006/relationships" id="261" r:id="R4906def50f654117"/>
    <p:sldId xmlns:r="http://schemas.openxmlformats.org/officeDocument/2006/relationships" id="262" r:id="Ra437bd4810e3428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a65259a17a4a10" /><Relationship Type="http://schemas.openxmlformats.org/officeDocument/2006/relationships/slide" Target="/ppt/slides/slide1.xml" Id="R83c9bb4a6a7b40e8" /><Relationship Type="http://schemas.openxmlformats.org/officeDocument/2006/relationships/slide" Target="/ppt/slides/slide2.xml" Id="R4161f7c3daab470a" /><Relationship Type="http://schemas.openxmlformats.org/officeDocument/2006/relationships/slide" Target="/ppt/slides/slide3.xml" Id="Rd2f93f1ec34d4b3c" /><Relationship Type="http://schemas.openxmlformats.org/officeDocument/2006/relationships/slide" Target="/ppt/slides/slide4.xml" Id="Re5af16ca0ff549f8" /><Relationship Type="http://schemas.openxmlformats.org/officeDocument/2006/relationships/slide" Target="/ppt/slides/slide5.xml" Id="R0baf72432abe49fe" /><Relationship Type="http://schemas.openxmlformats.org/officeDocument/2006/relationships/slide" Target="/ppt/slides/slide6.xml" Id="R4906def50f654117" /><Relationship Type="http://schemas.openxmlformats.org/officeDocument/2006/relationships/slide" Target="/ppt/slides/slide7.xml" Id="Ra437bd4810e3428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429a9e0bd346a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45616a149544c1" /><Relationship Type="http://schemas.openxmlformats.org/officeDocument/2006/relationships/theme" Target="/ppt/slideMasters/theme/theme1.xml" Id="R958f033931e444f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945616a149544c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679ac0279744f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e4fc5c56bd43c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40fb65526d4cc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ee49e881dc444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11cdfb39964f2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ded936044444b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bb4035235f450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GRUNNARBEID ENTREPRENØR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GRUNNARBEID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GRUNNARBEID ENTREPRENØR AS ble etablert [år] og holder til i Ranheim.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GRUNNARBEID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GRUNNARBEID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GRUNNARBEID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75 091 463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−1 873 715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−1 305 702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10 902 102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27 427 459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GRUNNARBEID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SINGSTAD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GRUNNARBEID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Peder Myhres veg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7055 Ranheim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926 819 240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GRUNNARBEID ENTREPRENØR AS</a:t>
            </a:r>
          </a:p>
        </p:txBody>
      </p:sp>
    </p:spTree>
  </p:cSld>
  <p:clrMapOvr>
    <a:masterClrMapping xmlns:a="http://schemas.openxmlformats.org/drawingml/2006/main"/>
  </p:clrMapOvr>
</p:sld>
</file>