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30cb607ec843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9c0a47fbcf4e27"/>
  </p:sldMasterIdLst>
  <p:sldIdLst>
    <p:sldId xmlns:r="http://schemas.openxmlformats.org/officeDocument/2006/relationships" id="256" r:id="R0b97b79ea5c844f9"/>
    <p:sldId xmlns:r="http://schemas.openxmlformats.org/officeDocument/2006/relationships" id="257" r:id="R07d6e8b0690946a8"/>
    <p:sldId xmlns:r="http://schemas.openxmlformats.org/officeDocument/2006/relationships" id="258" r:id="R9b53ff3b5cc3431b"/>
    <p:sldId xmlns:r="http://schemas.openxmlformats.org/officeDocument/2006/relationships" id="259" r:id="Rf3d7f380070f49b8"/>
    <p:sldId xmlns:r="http://schemas.openxmlformats.org/officeDocument/2006/relationships" id="260" r:id="R70b6641850b34d1c"/>
    <p:sldId xmlns:r="http://schemas.openxmlformats.org/officeDocument/2006/relationships" id="261" r:id="R8ec31b7afa6240ca"/>
    <p:sldId xmlns:r="http://schemas.openxmlformats.org/officeDocument/2006/relationships" id="262" r:id="R19c0b066b23949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c0a47fbcf4e27" /><Relationship Type="http://schemas.openxmlformats.org/officeDocument/2006/relationships/slide" Target="/ppt/slides/slide1.xml" Id="R0b97b79ea5c844f9" /><Relationship Type="http://schemas.openxmlformats.org/officeDocument/2006/relationships/slide" Target="/ppt/slides/slide2.xml" Id="R07d6e8b0690946a8" /><Relationship Type="http://schemas.openxmlformats.org/officeDocument/2006/relationships/slide" Target="/ppt/slides/slide3.xml" Id="R9b53ff3b5cc3431b" /><Relationship Type="http://schemas.openxmlformats.org/officeDocument/2006/relationships/slide" Target="/ppt/slides/slide4.xml" Id="Rf3d7f380070f49b8" /><Relationship Type="http://schemas.openxmlformats.org/officeDocument/2006/relationships/slide" Target="/ppt/slides/slide5.xml" Id="R70b6641850b34d1c" /><Relationship Type="http://schemas.openxmlformats.org/officeDocument/2006/relationships/slide" Target="/ppt/slides/slide6.xml" Id="R8ec31b7afa6240ca" /><Relationship Type="http://schemas.openxmlformats.org/officeDocument/2006/relationships/slide" Target="/ppt/slides/slide7.xml" Id="R19c0b066b23949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832d00df9049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6fc0354504bac" /><Relationship Type="http://schemas.openxmlformats.org/officeDocument/2006/relationships/theme" Target="/ppt/slideMasters/theme/theme1.xml" Id="Rd58d8b969cb741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96fc0354504b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dab1d128a4b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9c42f5b0c45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0b16621224f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1f7a62d3d43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41c68ff0e49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33bee729c41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4170c39b046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SULETIND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SULETIND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−483 071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177 576 599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209 531 518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238 423 216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MADONE AS  –  53,5 %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MADONE AS  –  28,8 %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MADONE AS  –  17,6 %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MADONE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926 808 745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