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97a0285d6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fd4d7ddbb4b61"/>
  </p:sldMasterIdLst>
  <p:sldIdLst>
    <p:sldId xmlns:r="http://schemas.openxmlformats.org/officeDocument/2006/relationships" id="256" r:id="R8178419bd4ef43f4"/>
    <p:sldId xmlns:r="http://schemas.openxmlformats.org/officeDocument/2006/relationships" id="257" r:id="Rb0db6da80fcf4b92"/>
    <p:sldId xmlns:r="http://schemas.openxmlformats.org/officeDocument/2006/relationships" id="258" r:id="R68a344cdf53b4c01"/>
    <p:sldId xmlns:r="http://schemas.openxmlformats.org/officeDocument/2006/relationships" id="259" r:id="R6269f28a46374ff8"/>
    <p:sldId xmlns:r="http://schemas.openxmlformats.org/officeDocument/2006/relationships" id="260" r:id="R07278dc134a749b0"/>
    <p:sldId xmlns:r="http://schemas.openxmlformats.org/officeDocument/2006/relationships" id="261" r:id="R07b7fe712f3b4a21"/>
    <p:sldId xmlns:r="http://schemas.openxmlformats.org/officeDocument/2006/relationships" id="262" r:id="R09703dd80ae8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fd4d7ddbb4b61" /><Relationship Type="http://schemas.openxmlformats.org/officeDocument/2006/relationships/slide" Target="/ppt/slides/slide1.xml" Id="R8178419bd4ef43f4" /><Relationship Type="http://schemas.openxmlformats.org/officeDocument/2006/relationships/slide" Target="/ppt/slides/slide2.xml" Id="Rb0db6da80fcf4b92" /><Relationship Type="http://schemas.openxmlformats.org/officeDocument/2006/relationships/slide" Target="/ppt/slides/slide3.xml" Id="R68a344cdf53b4c01" /><Relationship Type="http://schemas.openxmlformats.org/officeDocument/2006/relationships/slide" Target="/ppt/slides/slide4.xml" Id="R6269f28a46374ff8" /><Relationship Type="http://schemas.openxmlformats.org/officeDocument/2006/relationships/slide" Target="/ppt/slides/slide5.xml" Id="R07278dc134a749b0" /><Relationship Type="http://schemas.openxmlformats.org/officeDocument/2006/relationships/slide" Target="/ppt/slides/slide6.xml" Id="R07b7fe712f3b4a21" /><Relationship Type="http://schemas.openxmlformats.org/officeDocument/2006/relationships/slide" Target="/ppt/slides/slide7.xml" Id="R09703dd80ae8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8332026d0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7127ceddc48e6" /><Relationship Type="http://schemas.openxmlformats.org/officeDocument/2006/relationships/theme" Target="/ppt/slideMasters/theme/theme1.xml" Id="Rfe212299048b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7127ceddc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80b98d5d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0355757ce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91942ef0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ba0881bf7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78d7d810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3962dd8b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5f59b4d74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MOLTUMYR ALBREGT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Albregt Moltumyr, Vallertunet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