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331be798c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3440a2bef44dfd"/>
  </p:sldMasterIdLst>
  <p:sldIdLst>
    <p:sldId xmlns:r="http://schemas.openxmlformats.org/officeDocument/2006/relationships" id="256" r:id="R85b7d3d246ec42bf"/>
    <p:sldId xmlns:r="http://schemas.openxmlformats.org/officeDocument/2006/relationships" id="257" r:id="Rff2fc6b874ae4565"/>
    <p:sldId xmlns:r="http://schemas.openxmlformats.org/officeDocument/2006/relationships" id="258" r:id="Rf71e94c43e044512"/>
    <p:sldId xmlns:r="http://schemas.openxmlformats.org/officeDocument/2006/relationships" id="259" r:id="R906365ff349a4046"/>
    <p:sldId xmlns:r="http://schemas.openxmlformats.org/officeDocument/2006/relationships" id="260" r:id="R06fcbe08baae458a"/>
    <p:sldId xmlns:r="http://schemas.openxmlformats.org/officeDocument/2006/relationships" id="261" r:id="R67b08141da2e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440a2bef44dfd" /><Relationship Type="http://schemas.openxmlformats.org/officeDocument/2006/relationships/slide" Target="/ppt/slides/slide1.xml" Id="R85b7d3d246ec42bf" /><Relationship Type="http://schemas.openxmlformats.org/officeDocument/2006/relationships/slide" Target="/ppt/slides/slide2.xml" Id="Rff2fc6b874ae4565" /><Relationship Type="http://schemas.openxmlformats.org/officeDocument/2006/relationships/slide" Target="/ppt/slides/slide3.xml" Id="Rf71e94c43e044512" /><Relationship Type="http://schemas.openxmlformats.org/officeDocument/2006/relationships/slide" Target="/ppt/slides/slide4.xml" Id="R906365ff349a4046" /><Relationship Type="http://schemas.openxmlformats.org/officeDocument/2006/relationships/slide" Target="/ppt/slides/slide5.xml" Id="R06fcbe08baae458a" /><Relationship Type="http://schemas.openxmlformats.org/officeDocument/2006/relationships/slide" Target="/ppt/slides/slide6.xml" Id="R67b08141da2e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0861c0b81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11112d1584b79" /><Relationship Type="http://schemas.openxmlformats.org/officeDocument/2006/relationships/theme" Target="/ppt/slideMasters/theme/theme1.xml" Id="R95fc23690438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a11112d158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c4002df4b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cbed9ec6f4a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b0627991843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d412d808149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ec25014e046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2c48979e2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Albregt Moltumyr, Vallertunet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926 768 336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