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3400eb547342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f6c1a540904eac"/>
  </p:sldMasterIdLst>
  <p:sldIdLst>
    <p:sldId xmlns:r="http://schemas.openxmlformats.org/officeDocument/2006/relationships" id="256" r:id="Ra3093290de6940b6"/>
    <p:sldId xmlns:r="http://schemas.openxmlformats.org/officeDocument/2006/relationships" id="257" r:id="R02d247f30bb94b25"/>
    <p:sldId xmlns:r="http://schemas.openxmlformats.org/officeDocument/2006/relationships" id="258" r:id="R214be4ca89684cc2"/>
    <p:sldId xmlns:r="http://schemas.openxmlformats.org/officeDocument/2006/relationships" id="259" r:id="Rf9af4806f5d44da3"/>
    <p:sldId xmlns:r="http://schemas.openxmlformats.org/officeDocument/2006/relationships" id="260" r:id="R3a3c266a42494237"/>
    <p:sldId xmlns:r="http://schemas.openxmlformats.org/officeDocument/2006/relationships" id="261" r:id="R033e89256c204db3"/>
    <p:sldId xmlns:r="http://schemas.openxmlformats.org/officeDocument/2006/relationships" id="262" r:id="R7244f288795743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f6c1a540904eac" /><Relationship Type="http://schemas.openxmlformats.org/officeDocument/2006/relationships/slide" Target="/ppt/slides/slide1.xml" Id="Ra3093290de6940b6" /><Relationship Type="http://schemas.openxmlformats.org/officeDocument/2006/relationships/slide" Target="/ppt/slides/slide2.xml" Id="R02d247f30bb94b25" /><Relationship Type="http://schemas.openxmlformats.org/officeDocument/2006/relationships/slide" Target="/ppt/slides/slide3.xml" Id="R214be4ca89684cc2" /><Relationship Type="http://schemas.openxmlformats.org/officeDocument/2006/relationships/slide" Target="/ppt/slides/slide4.xml" Id="Rf9af4806f5d44da3" /><Relationship Type="http://schemas.openxmlformats.org/officeDocument/2006/relationships/slide" Target="/ppt/slides/slide5.xml" Id="R3a3c266a42494237" /><Relationship Type="http://schemas.openxmlformats.org/officeDocument/2006/relationships/slide" Target="/ppt/slides/slide6.xml" Id="R033e89256c204db3" /><Relationship Type="http://schemas.openxmlformats.org/officeDocument/2006/relationships/slide" Target="/ppt/slides/slide7.xml" Id="R7244f288795743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1abab03b8c4c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901c05d4041a0" /><Relationship Type="http://schemas.openxmlformats.org/officeDocument/2006/relationships/theme" Target="/ppt/slideMasters/theme/theme1.xml" Id="Re6bdbce17b534a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0901c05d4041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6c2626b674d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476ac1a574e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c7acd0be54e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75c3cd8fa4f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52881342d4b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697dbb43248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2ea9474f944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SID HOLDING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624 922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1 744 186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1 847 330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SIDSEL BEATE ISTAD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Sidsel Istad Gjerde, Austteigane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5243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926 765 299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