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8c08e116a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7370b705d474c"/>
  </p:sldMasterIdLst>
  <p:sldIdLst>
    <p:sldId xmlns:r="http://schemas.openxmlformats.org/officeDocument/2006/relationships" id="256" r:id="Raed69a5facf94797"/>
    <p:sldId xmlns:r="http://schemas.openxmlformats.org/officeDocument/2006/relationships" id="257" r:id="R4a7b51dec2214bc4"/>
    <p:sldId xmlns:r="http://schemas.openxmlformats.org/officeDocument/2006/relationships" id="258" r:id="R3d88b67c8a1f4e16"/>
    <p:sldId xmlns:r="http://schemas.openxmlformats.org/officeDocument/2006/relationships" id="259" r:id="Rc7e112b9fbd048b9"/>
    <p:sldId xmlns:r="http://schemas.openxmlformats.org/officeDocument/2006/relationships" id="260" r:id="R4ff63ffb48d446d6"/>
    <p:sldId xmlns:r="http://schemas.openxmlformats.org/officeDocument/2006/relationships" id="261" r:id="Rcf97d8352fcd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7370b705d474c" /><Relationship Type="http://schemas.openxmlformats.org/officeDocument/2006/relationships/slide" Target="/ppt/slides/slide1.xml" Id="Raed69a5facf94797" /><Relationship Type="http://schemas.openxmlformats.org/officeDocument/2006/relationships/slide" Target="/ppt/slides/slide2.xml" Id="R4a7b51dec2214bc4" /><Relationship Type="http://schemas.openxmlformats.org/officeDocument/2006/relationships/slide" Target="/ppt/slides/slide3.xml" Id="R3d88b67c8a1f4e16" /><Relationship Type="http://schemas.openxmlformats.org/officeDocument/2006/relationships/slide" Target="/ppt/slides/slide4.xml" Id="Rc7e112b9fbd048b9" /><Relationship Type="http://schemas.openxmlformats.org/officeDocument/2006/relationships/slide" Target="/ppt/slides/slide5.xml" Id="R4ff63ffb48d446d6" /><Relationship Type="http://schemas.openxmlformats.org/officeDocument/2006/relationships/slide" Target="/ppt/slides/slide6.xml" Id="Rcf97d8352fcd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a485d184e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1daee56374fdd" /><Relationship Type="http://schemas.openxmlformats.org/officeDocument/2006/relationships/theme" Target="/ppt/slideMasters/theme/theme1.xml" Id="Rbeb510a3793142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91daee56374f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bd7609d5c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08ea4fa9e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b1dffeef54a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4f324f0b3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531755e134a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cda8756c4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Sidsel Istad Gjerde, Austteigane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5243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926 765 299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