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a3ba3df0cd42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67b6d839ac4d8e"/>
  </p:sldMasterIdLst>
  <p:sldIdLst>
    <p:sldId xmlns:r="http://schemas.openxmlformats.org/officeDocument/2006/relationships" id="256" r:id="Rd8dbb6734cdc409e"/>
    <p:sldId xmlns:r="http://schemas.openxmlformats.org/officeDocument/2006/relationships" id="257" r:id="R19f0f003b70d4f54"/>
    <p:sldId xmlns:r="http://schemas.openxmlformats.org/officeDocument/2006/relationships" id="258" r:id="R0bc1bf205ca440d1"/>
    <p:sldId xmlns:r="http://schemas.openxmlformats.org/officeDocument/2006/relationships" id="259" r:id="Rd06af7b269214cfe"/>
    <p:sldId xmlns:r="http://schemas.openxmlformats.org/officeDocument/2006/relationships" id="260" r:id="Rdd23411432a94d6f"/>
    <p:sldId xmlns:r="http://schemas.openxmlformats.org/officeDocument/2006/relationships" id="261" r:id="Rdee385df4bac47ad"/>
    <p:sldId xmlns:r="http://schemas.openxmlformats.org/officeDocument/2006/relationships" id="262" r:id="R1591caeff30c44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7b6d839ac4d8e" /><Relationship Type="http://schemas.openxmlformats.org/officeDocument/2006/relationships/slide" Target="/ppt/slides/slide1.xml" Id="Rd8dbb6734cdc409e" /><Relationship Type="http://schemas.openxmlformats.org/officeDocument/2006/relationships/slide" Target="/ppt/slides/slide2.xml" Id="R19f0f003b70d4f54" /><Relationship Type="http://schemas.openxmlformats.org/officeDocument/2006/relationships/slide" Target="/ppt/slides/slide3.xml" Id="R0bc1bf205ca440d1" /><Relationship Type="http://schemas.openxmlformats.org/officeDocument/2006/relationships/slide" Target="/ppt/slides/slide4.xml" Id="Rd06af7b269214cfe" /><Relationship Type="http://schemas.openxmlformats.org/officeDocument/2006/relationships/slide" Target="/ppt/slides/slide5.xml" Id="Rdd23411432a94d6f" /><Relationship Type="http://schemas.openxmlformats.org/officeDocument/2006/relationships/slide" Target="/ppt/slides/slide6.xml" Id="Rdee385df4bac47ad" /><Relationship Type="http://schemas.openxmlformats.org/officeDocument/2006/relationships/slide" Target="/ppt/slides/slide7.xml" Id="R1591caeff30c44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288095a8c4f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59bf447194ad7" /><Relationship Type="http://schemas.openxmlformats.org/officeDocument/2006/relationships/theme" Target="/ppt/slideMasters/theme/theme1.xml" Id="Reba5cc43b4a541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a59bf447194a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e123100394b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98783bfdc4e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78c0a901049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1953d100c41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737ca0f72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2f9e293184a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49b29ea0b4d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VIVO HOLDING AS ble etablert [år] og holder til i Nannestad.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3 903 275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10 669 760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10 801 411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VOKSØY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Engervegen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2030 Nannestad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926 742 620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VIVO HOLDING AS</a:t>
            </a:r>
          </a:p>
        </p:txBody>
      </p:sp>
    </p:spTree>
  </p:cSld>
  <p:clrMapOvr>
    <a:masterClrMapping xmlns:a="http://schemas.openxmlformats.org/drawingml/2006/main"/>
  </p:clrMapOvr>
</p:sld>
</file>