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359f41628344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6d2cee1eb842d3"/>
  </p:sldMasterIdLst>
  <p:sldIdLst>
    <p:sldId xmlns:r="http://schemas.openxmlformats.org/officeDocument/2006/relationships" id="256" r:id="R2ebce889ea2e44cb"/>
    <p:sldId xmlns:r="http://schemas.openxmlformats.org/officeDocument/2006/relationships" id="257" r:id="R805df0f5b0ef427f"/>
    <p:sldId xmlns:r="http://schemas.openxmlformats.org/officeDocument/2006/relationships" id="258" r:id="Rbff0de4a90434362"/>
    <p:sldId xmlns:r="http://schemas.openxmlformats.org/officeDocument/2006/relationships" id="259" r:id="R2a80e6fcf7fe411d"/>
    <p:sldId xmlns:r="http://schemas.openxmlformats.org/officeDocument/2006/relationships" id="260" r:id="R746c006bf5e34475"/>
    <p:sldId xmlns:r="http://schemas.openxmlformats.org/officeDocument/2006/relationships" id="261" r:id="R0795a045119c431a"/>
    <p:sldId xmlns:r="http://schemas.openxmlformats.org/officeDocument/2006/relationships" id="262" r:id="R625e54b2a49743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6d2cee1eb842d3" /><Relationship Type="http://schemas.openxmlformats.org/officeDocument/2006/relationships/slide" Target="/ppt/slides/slide1.xml" Id="R2ebce889ea2e44cb" /><Relationship Type="http://schemas.openxmlformats.org/officeDocument/2006/relationships/slide" Target="/ppt/slides/slide2.xml" Id="R805df0f5b0ef427f" /><Relationship Type="http://schemas.openxmlformats.org/officeDocument/2006/relationships/slide" Target="/ppt/slides/slide3.xml" Id="Rbff0de4a90434362" /><Relationship Type="http://schemas.openxmlformats.org/officeDocument/2006/relationships/slide" Target="/ppt/slides/slide4.xml" Id="R2a80e6fcf7fe411d" /><Relationship Type="http://schemas.openxmlformats.org/officeDocument/2006/relationships/slide" Target="/ppt/slides/slide5.xml" Id="R746c006bf5e34475" /><Relationship Type="http://schemas.openxmlformats.org/officeDocument/2006/relationships/slide" Target="/ppt/slides/slide6.xml" Id="R0795a045119c431a" /><Relationship Type="http://schemas.openxmlformats.org/officeDocument/2006/relationships/slide" Target="/ppt/slides/slide7.xml" Id="R625e54b2a49743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eb0e74aef4b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8a9eaad614bd2" /><Relationship Type="http://schemas.openxmlformats.org/officeDocument/2006/relationships/theme" Target="/ppt/slideMasters/theme/theme1.xml" Id="R75ed9560de5643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98a9eaad614b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78f45d72c40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818c579534e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ea447fde94c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ccd8365e14d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f0190b42548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b4c775bac47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6c6db6e0241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FRANK POLS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 POLS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1 206 791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POLS FRANK CORNELIS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Leaveien 113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POLS HOLDING AS</a:t>
            </a:r>
          </a:p>
        </p:txBody>
      </p:sp>
    </p:spTree>
  </p:cSld>
  <p:clrMapOvr>
    <a:masterClrMapping xmlns:a="http://schemas.openxmlformats.org/drawingml/2006/main"/>
  </p:clrMapOvr>
</p:sld>
</file>