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37174629f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f843b1f464bc6"/>
  </p:sldMasterIdLst>
  <p:sldIdLst>
    <p:sldId xmlns:r="http://schemas.openxmlformats.org/officeDocument/2006/relationships" id="256" r:id="Re16e392a63d340f9"/>
    <p:sldId xmlns:r="http://schemas.openxmlformats.org/officeDocument/2006/relationships" id="257" r:id="Rc8fe799e2c694d2b"/>
    <p:sldId xmlns:r="http://schemas.openxmlformats.org/officeDocument/2006/relationships" id="258" r:id="Rff35333b3796452f"/>
    <p:sldId xmlns:r="http://schemas.openxmlformats.org/officeDocument/2006/relationships" id="259" r:id="R0efb268cbf694707"/>
    <p:sldId xmlns:r="http://schemas.openxmlformats.org/officeDocument/2006/relationships" id="260" r:id="R9ea3a88af0bd4b67"/>
    <p:sldId xmlns:r="http://schemas.openxmlformats.org/officeDocument/2006/relationships" id="261" r:id="Rdd37ec5db545417f"/>
    <p:sldId xmlns:r="http://schemas.openxmlformats.org/officeDocument/2006/relationships" id="262" r:id="R64c5dd1139bc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f843b1f464bc6" /><Relationship Type="http://schemas.openxmlformats.org/officeDocument/2006/relationships/slide" Target="/ppt/slides/slide1.xml" Id="Re16e392a63d340f9" /><Relationship Type="http://schemas.openxmlformats.org/officeDocument/2006/relationships/slide" Target="/ppt/slides/slide2.xml" Id="Rc8fe799e2c694d2b" /><Relationship Type="http://schemas.openxmlformats.org/officeDocument/2006/relationships/slide" Target="/ppt/slides/slide3.xml" Id="Rff35333b3796452f" /><Relationship Type="http://schemas.openxmlformats.org/officeDocument/2006/relationships/slide" Target="/ppt/slides/slide4.xml" Id="R0efb268cbf694707" /><Relationship Type="http://schemas.openxmlformats.org/officeDocument/2006/relationships/slide" Target="/ppt/slides/slide5.xml" Id="R9ea3a88af0bd4b67" /><Relationship Type="http://schemas.openxmlformats.org/officeDocument/2006/relationships/slide" Target="/ppt/slides/slide6.xml" Id="Rdd37ec5db545417f" /><Relationship Type="http://schemas.openxmlformats.org/officeDocument/2006/relationships/slide" Target="/ppt/slides/slide7.xml" Id="R64c5dd1139bc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1b7508041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a678a78d49a8" /><Relationship Type="http://schemas.openxmlformats.org/officeDocument/2006/relationships/theme" Target="/ppt/slideMasters/theme/theme1.xml" Id="R4ceaea38a075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ea678a78d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94fcc95e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5f38ebf0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faf0bb748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d88ccccf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a0bec716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21d4e742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3550bb54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