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147fa21f1a4d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66c133496547ef"/>
  </p:sldMasterIdLst>
  <p:sldIdLst>
    <p:sldId xmlns:r="http://schemas.openxmlformats.org/officeDocument/2006/relationships" id="256" r:id="Rc534b673459b41eb"/>
    <p:sldId xmlns:r="http://schemas.openxmlformats.org/officeDocument/2006/relationships" id="257" r:id="Rfe3019769e274f86"/>
    <p:sldId xmlns:r="http://schemas.openxmlformats.org/officeDocument/2006/relationships" id="258" r:id="Rf9ac5f3bddb04dc9"/>
    <p:sldId xmlns:r="http://schemas.openxmlformats.org/officeDocument/2006/relationships" id="259" r:id="Rdbf4ad9db73544d1"/>
    <p:sldId xmlns:r="http://schemas.openxmlformats.org/officeDocument/2006/relationships" id="260" r:id="Rd51e03699a2c4a18"/>
    <p:sldId xmlns:r="http://schemas.openxmlformats.org/officeDocument/2006/relationships" id="261" r:id="Rad80de21648f41d3"/>
    <p:sldId xmlns:r="http://schemas.openxmlformats.org/officeDocument/2006/relationships" id="262" r:id="Rb3106c850b0645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66c133496547ef" /><Relationship Type="http://schemas.openxmlformats.org/officeDocument/2006/relationships/slide" Target="/ppt/slides/slide1.xml" Id="Rc534b673459b41eb" /><Relationship Type="http://schemas.openxmlformats.org/officeDocument/2006/relationships/slide" Target="/ppt/slides/slide2.xml" Id="Rfe3019769e274f86" /><Relationship Type="http://schemas.openxmlformats.org/officeDocument/2006/relationships/slide" Target="/ppt/slides/slide3.xml" Id="Rf9ac5f3bddb04dc9" /><Relationship Type="http://schemas.openxmlformats.org/officeDocument/2006/relationships/slide" Target="/ppt/slides/slide4.xml" Id="Rdbf4ad9db73544d1" /><Relationship Type="http://schemas.openxmlformats.org/officeDocument/2006/relationships/slide" Target="/ppt/slides/slide5.xml" Id="Rd51e03699a2c4a18" /><Relationship Type="http://schemas.openxmlformats.org/officeDocument/2006/relationships/slide" Target="/ppt/slides/slide6.xml" Id="Rad80de21648f41d3" /><Relationship Type="http://schemas.openxmlformats.org/officeDocument/2006/relationships/slide" Target="/ppt/slides/slide7.xml" Id="Rb3106c850b0645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5700547ab34a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95f52af784f51" /><Relationship Type="http://schemas.openxmlformats.org/officeDocument/2006/relationships/theme" Target="/ppt/slideMasters/theme/theme1.xml" Id="Rde616625ee7845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295f52af784f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f851578d94e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45b70598d4b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f4ee3ea4647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ba9e8dfda45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63680754b4c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2e72a38da49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99732c95b4e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GREVA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GREVA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269 669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BROMSETH VEGARD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Kveldsolgata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8618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926 715 712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