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ecfdea9dbd41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56f191ce7249b2"/>
  </p:sldMasterIdLst>
  <p:sldIdLst>
    <p:sldId xmlns:r="http://schemas.openxmlformats.org/officeDocument/2006/relationships" id="256" r:id="Rcf6e2e5c28fb4ad5"/>
    <p:sldId xmlns:r="http://schemas.openxmlformats.org/officeDocument/2006/relationships" id="257" r:id="R6dec7c3c09114df6"/>
    <p:sldId xmlns:r="http://schemas.openxmlformats.org/officeDocument/2006/relationships" id="258" r:id="R11a83f39afd54aba"/>
    <p:sldId xmlns:r="http://schemas.openxmlformats.org/officeDocument/2006/relationships" id="259" r:id="R8472c999d2b14cef"/>
    <p:sldId xmlns:r="http://schemas.openxmlformats.org/officeDocument/2006/relationships" id="260" r:id="R0c2929a061cf4fc2"/>
    <p:sldId xmlns:r="http://schemas.openxmlformats.org/officeDocument/2006/relationships" id="261" r:id="R04b20ed96ca146ba"/>
    <p:sldId xmlns:r="http://schemas.openxmlformats.org/officeDocument/2006/relationships" id="262" r:id="R23a3da75c45c47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56f191ce7249b2" /><Relationship Type="http://schemas.openxmlformats.org/officeDocument/2006/relationships/slide" Target="/ppt/slides/slide1.xml" Id="Rcf6e2e5c28fb4ad5" /><Relationship Type="http://schemas.openxmlformats.org/officeDocument/2006/relationships/slide" Target="/ppt/slides/slide2.xml" Id="R6dec7c3c09114df6" /><Relationship Type="http://schemas.openxmlformats.org/officeDocument/2006/relationships/slide" Target="/ppt/slides/slide3.xml" Id="R11a83f39afd54aba" /><Relationship Type="http://schemas.openxmlformats.org/officeDocument/2006/relationships/slide" Target="/ppt/slides/slide4.xml" Id="R8472c999d2b14cef" /><Relationship Type="http://schemas.openxmlformats.org/officeDocument/2006/relationships/slide" Target="/ppt/slides/slide5.xml" Id="R0c2929a061cf4fc2" /><Relationship Type="http://schemas.openxmlformats.org/officeDocument/2006/relationships/slide" Target="/ppt/slides/slide6.xml" Id="R04b20ed96ca146ba" /><Relationship Type="http://schemas.openxmlformats.org/officeDocument/2006/relationships/slide" Target="/ppt/slides/slide7.xml" Id="R23a3da75c45c47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7e423ca22144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19007eead41fd" /><Relationship Type="http://schemas.openxmlformats.org/officeDocument/2006/relationships/theme" Target="/ppt/slideMasters/theme/theme1.xml" Id="R20fb3c16142742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319007eead41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ae9527e524c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b2ef220fb46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43d313f9046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cf3881f2743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e7b5257c144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5710a07fe48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4b722b32342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T.O.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T.O.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T.O. HOLDING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T.O.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T.O.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T.O.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89 091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79 091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218 422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238 357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T.O.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TONJE K VOLLSTAD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T.O.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Sankthansveien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8614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926 715 615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T.O. HOLDING AS</a:t>
            </a:r>
          </a:p>
        </p:txBody>
      </p:sp>
    </p:spTree>
  </p:cSld>
  <p:clrMapOvr>
    <a:masterClrMapping xmlns:a="http://schemas.openxmlformats.org/drawingml/2006/main"/>
  </p:clrMapOvr>
</p:sld>
</file>