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6acfa35118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7da33e8384380"/>
  </p:sldMasterIdLst>
  <p:sldIdLst>
    <p:sldId xmlns:r="http://schemas.openxmlformats.org/officeDocument/2006/relationships" id="256" r:id="Rd6011d5c48bc4f05"/>
    <p:sldId xmlns:r="http://schemas.openxmlformats.org/officeDocument/2006/relationships" id="257" r:id="R7f640b466c074991"/>
    <p:sldId xmlns:r="http://schemas.openxmlformats.org/officeDocument/2006/relationships" id="258" r:id="R004d5580646b4a83"/>
    <p:sldId xmlns:r="http://schemas.openxmlformats.org/officeDocument/2006/relationships" id="259" r:id="R18e92d276db74245"/>
    <p:sldId xmlns:r="http://schemas.openxmlformats.org/officeDocument/2006/relationships" id="260" r:id="R2485398868cb4ea3"/>
    <p:sldId xmlns:r="http://schemas.openxmlformats.org/officeDocument/2006/relationships" id="261" r:id="Rc625d5f499c14b89"/>
    <p:sldId xmlns:r="http://schemas.openxmlformats.org/officeDocument/2006/relationships" id="262" r:id="Rb2cfbf84f2f4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7da33e8384380" /><Relationship Type="http://schemas.openxmlformats.org/officeDocument/2006/relationships/slide" Target="/ppt/slides/slide1.xml" Id="Rd6011d5c48bc4f05" /><Relationship Type="http://schemas.openxmlformats.org/officeDocument/2006/relationships/slide" Target="/ppt/slides/slide2.xml" Id="R7f640b466c074991" /><Relationship Type="http://schemas.openxmlformats.org/officeDocument/2006/relationships/slide" Target="/ppt/slides/slide3.xml" Id="R004d5580646b4a83" /><Relationship Type="http://schemas.openxmlformats.org/officeDocument/2006/relationships/slide" Target="/ppt/slides/slide4.xml" Id="R18e92d276db74245" /><Relationship Type="http://schemas.openxmlformats.org/officeDocument/2006/relationships/slide" Target="/ppt/slides/slide5.xml" Id="R2485398868cb4ea3" /><Relationship Type="http://schemas.openxmlformats.org/officeDocument/2006/relationships/slide" Target="/ppt/slides/slide6.xml" Id="Rc625d5f499c14b89" /><Relationship Type="http://schemas.openxmlformats.org/officeDocument/2006/relationships/slide" Target="/ppt/slides/slide7.xml" Id="Rb2cfbf84f2f4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47dd020fe46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07c7f1b14290" /><Relationship Type="http://schemas.openxmlformats.org/officeDocument/2006/relationships/theme" Target="/ppt/slideMasters/theme/theme1.xml" Id="Re1b4e24af82e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207c7f1b1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f48df8d69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5544f012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15ccf2d87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1292a4c5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1ba76a45b40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da4d8ac5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3862f00d6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RESPIRARE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−2 698 145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5 958 986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LKS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KAPITAL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STIANSTI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HALU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926 675 214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