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b40734908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2b1c5e9564850"/>
  </p:sldMasterIdLst>
  <p:sldIdLst>
    <p:sldId xmlns:r="http://schemas.openxmlformats.org/officeDocument/2006/relationships" id="256" r:id="Rb91920bebe87434a"/>
    <p:sldId xmlns:r="http://schemas.openxmlformats.org/officeDocument/2006/relationships" id="257" r:id="R8dfbff4864a44a34"/>
    <p:sldId xmlns:r="http://schemas.openxmlformats.org/officeDocument/2006/relationships" id="258" r:id="R905b553240744f4c"/>
    <p:sldId xmlns:r="http://schemas.openxmlformats.org/officeDocument/2006/relationships" id="259" r:id="R835adf1066d74a8e"/>
    <p:sldId xmlns:r="http://schemas.openxmlformats.org/officeDocument/2006/relationships" id="260" r:id="R747a725f72f64629"/>
    <p:sldId xmlns:r="http://schemas.openxmlformats.org/officeDocument/2006/relationships" id="261" r:id="R86f97d934e5a45d0"/>
    <p:sldId xmlns:r="http://schemas.openxmlformats.org/officeDocument/2006/relationships" id="262" r:id="R93ee9b82c09c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2b1c5e9564850" /><Relationship Type="http://schemas.openxmlformats.org/officeDocument/2006/relationships/slide" Target="/ppt/slides/slide1.xml" Id="Rb91920bebe87434a" /><Relationship Type="http://schemas.openxmlformats.org/officeDocument/2006/relationships/slide" Target="/ppt/slides/slide2.xml" Id="R8dfbff4864a44a34" /><Relationship Type="http://schemas.openxmlformats.org/officeDocument/2006/relationships/slide" Target="/ppt/slides/slide3.xml" Id="R905b553240744f4c" /><Relationship Type="http://schemas.openxmlformats.org/officeDocument/2006/relationships/slide" Target="/ppt/slides/slide4.xml" Id="R835adf1066d74a8e" /><Relationship Type="http://schemas.openxmlformats.org/officeDocument/2006/relationships/slide" Target="/ppt/slides/slide5.xml" Id="R747a725f72f64629" /><Relationship Type="http://schemas.openxmlformats.org/officeDocument/2006/relationships/slide" Target="/ppt/slides/slide6.xml" Id="R86f97d934e5a45d0" /><Relationship Type="http://schemas.openxmlformats.org/officeDocument/2006/relationships/slide" Target="/ppt/slides/slide7.xml" Id="R93ee9b82c09c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c796aced9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6a6d875f4f29" /><Relationship Type="http://schemas.openxmlformats.org/officeDocument/2006/relationships/theme" Target="/ppt/slideMasters/theme/theme1.xml" Id="Rfb54d1bd73b7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06a6d875f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45963a86f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fbd6ffcc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3d9e0c61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621ffb83d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e6d8e483c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b71764c3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781fb12b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