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657d62613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686e0783643cc"/>
  </p:sldMasterIdLst>
  <p:sldIdLst>
    <p:sldId xmlns:r="http://schemas.openxmlformats.org/officeDocument/2006/relationships" id="256" r:id="Rc75cbff6ce784c01"/>
    <p:sldId xmlns:r="http://schemas.openxmlformats.org/officeDocument/2006/relationships" id="257" r:id="R230fd1169a164ea7"/>
    <p:sldId xmlns:r="http://schemas.openxmlformats.org/officeDocument/2006/relationships" id="258" r:id="R72070a9857da4f08"/>
    <p:sldId xmlns:r="http://schemas.openxmlformats.org/officeDocument/2006/relationships" id="259" r:id="R32786ef798a74505"/>
    <p:sldId xmlns:r="http://schemas.openxmlformats.org/officeDocument/2006/relationships" id="260" r:id="R2fd0784674654f8b"/>
    <p:sldId xmlns:r="http://schemas.openxmlformats.org/officeDocument/2006/relationships" id="261" r:id="R538a85438d63499a"/>
    <p:sldId xmlns:r="http://schemas.openxmlformats.org/officeDocument/2006/relationships" id="262" r:id="Re3fb8ddc8f62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686e0783643cc" /><Relationship Type="http://schemas.openxmlformats.org/officeDocument/2006/relationships/slide" Target="/ppt/slides/slide1.xml" Id="Rc75cbff6ce784c01" /><Relationship Type="http://schemas.openxmlformats.org/officeDocument/2006/relationships/slide" Target="/ppt/slides/slide2.xml" Id="R230fd1169a164ea7" /><Relationship Type="http://schemas.openxmlformats.org/officeDocument/2006/relationships/slide" Target="/ppt/slides/slide3.xml" Id="R72070a9857da4f08" /><Relationship Type="http://schemas.openxmlformats.org/officeDocument/2006/relationships/slide" Target="/ppt/slides/slide4.xml" Id="R32786ef798a74505" /><Relationship Type="http://schemas.openxmlformats.org/officeDocument/2006/relationships/slide" Target="/ppt/slides/slide5.xml" Id="R2fd0784674654f8b" /><Relationship Type="http://schemas.openxmlformats.org/officeDocument/2006/relationships/slide" Target="/ppt/slides/slide6.xml" Id="R538a85438d63499a" /><Relationship Type="http://schemas.openxmlformats.org/officeDocument/2006/relationships/slide" Target="/ppt/slides/slide7.xml" Id="Re3fb8ddc8f62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5688a0d88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5cabcfca43eb" /><Relationship Type="http://schemas.openxmlformats.org/officeDocument/2006/relationships/theme" Target="/ppt/slideMasters/theme/theme1.xml" Id="Rfc4b12257520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d5cabcfca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b67ce11d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62c7cf1fc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48e098f5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258940a8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e437a8e7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e073782a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3d14b8911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