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886893be4241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81fa9a72b14118"/>
  </p:sldMasterIdLst>
  <p:sldIdLst>
    <p:sldId xmlns:r="http://schemas.openxmlformats.org/officeDocument/2006/relationships" id="256" r:id="R47375769ee5245d3"/>
    <p:sldId xmlns:r="http://schemas.openxmlformats.org/officeDocument/2006/relationships" id="257" r:id="Re60477543c984598"/>
    <p:sldId xmlns:r="http://schemas.openxmlformats.org/officeDocument/2006/relationships" id="258" r:id="R4d3b16078701439e"/>
    <p:sldId xmlns:r="http://schemas.openxmlformats.org/officeDocument/2006/relationships" id="259" r:id="R580ca106fa3b4b53"/>
    <p:sldId xmlns:r="http://schemas.openxmlformats.org/officeDocument/2006/relationships" id="260" r:id="R7ae2316491c040ab"/>
    <p:sldId xmlns:r="http://schemas.openxmlformats.org/officeDocument/2006/relationships" id="261" r:id="R993c6d201f5640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1fa9a72b14118" /><Relationship Type="http://schemas.openxmlformats.org/officeDocument/2006/relationships/slide" Target="/ppt/slides/slide1.xml" Id="R47375769ee5245d3" /><Relationship Type="http://schemas.openxmlformats.org/officeDocument/2006/relationships/slide" Target="/ppt/slides/slide2.xml" Id="Re60477543c984598" /><Relationship Type="http://schemas.openxmlformats.org/officeDocument/2006/relationships/slide" Target="/ppt/slides/slide3.xml" Id="R4d3b16078701439e" /><Relationship Type="http://schemas.openxmlformats.org/officeDocument/2006/relationships/slide" Target="/ppt/slides/slide4.xml" Id="R580ca106fa3b4b53" /><Relationship Type="http://schemas.openxmlformats.org/officeDocument/2006/relationships/slide" Target="/ppt/slides/slide5.xml" Id="R7ae2316491c040ab" /><Relationship Type="http://schemas.openxmlformats.org/officeDocument/2006/relationships/slide" Target="/ppt/slides/slide6.xml" Id="R993c6d201f5640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282ede1bf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2ffe498b34752" /><Relationship Type="http://schemas.openxmlformats.org/officeDocument/2006/relationships/theme" Target="/ppt/slideMasters/theme/theme1.xml" Id="Rdc0e7cb1847449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e2ffe498b347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af75d729b4c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7c6516ad04a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c462d4a8642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ac7a3e2de48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052f6bd7a44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ec13babaf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SEUMROF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926 592 408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