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e6bcd7226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20ba444c94811"/>
  </p:sldMasterIdLst>
  <p:sldIdLst>
    <p:sldId xmlns:r="http://schemas.openxmlformats.org/officeDocument/2006/relationships" id="256" r:id="R24611838aa034bb9"/>
    <p:sldId xmlns:r="http://schemas.openxmlformats.org/officeDocument/2006/relationships" id="257" r:id="R813e822588d0413a"/>
    <p:sldId xmlns:r="http://schemas.openxmlformats.org/officeDocument/2006/relationships" id="258" r:id="Re32ff23031244351"/>
    <p:sldId xmlns:r="http://schemas.openxmlformats.org/officeDocument/2006/relationships" id="259" r:id="Re8b296d4498a41f9"/>
    <p:sldId xmlns:r="http://schemas.openxmlformats.org/officeDocument/2006/relationships" id="260" r:id="R38937efbe7dd45c8"/>
    <p:sldId xmlns:r="http://schemas.openxmlformats.org/officeDocument/2006/relationships" id="261" r:id="Ra868f98c2d0e4a03"/>
    <p:sldId xmlns:r="http://schemas.openxmlformats.org/officeDocument/2006/relationships" id="262" r:id="Rea19bbcbe5c84f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20ba444c94811" /><Relationship Type="http://schemas.openxmlformats.org/officeDocument/2006/relationships/slide" Target="/ppt/slides/slide1.xml" Id="R24611838aa034bb9" /><Relationship Type="http://schemas.openxmlformats.org/officeDocument/2006/relationships/slide" Target="/ppt/slides/slide2.xml" Id="R813e822588d0413a" /><Relationship Type="http://schemas.openxmlformats.org/officeDocument/2006/relationships/slide" Target="/ppt/slides/slide3.xml" Id="Re32ff23031244351" /><Relationship Type="http://schemas.openxmlformats.org/officeDocument/2006/relationships/slide" Target="/ppt/slides/slide4.xml" Id="Re8b296d4498a41f9" /><Relationship Type="http://schemas.openxmlformats.org/officeDocument/2006/relationships/slide" Target="/ppt/slides/slide5.xml" Id="R38937efbe7dd45c8" /><Relationship Type="http://schemas.openxmlformats.org/officeDocument/2006/relationships/slide" Target="/ppt/slides/slide6.xml" Id="Ra868f98c2d0e4a03" /><Relationship Type="http://schemas.openxmlformats.org/officeDocument/2006/relationships/slide" Target="/ppt/slides/slide7.xml" Id="Rea19bbcbe5c84f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fa59e46c4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f7939e27457b" /><Relationship Type="http://schemas.openxmlformats.org/officeDocument/2006/relationships/theme" Target="/ppt/slideMasters/theme/theme1.xml" Id="R01a44566bab94f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1f7939e2745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3c2ca4c448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a587ba0d4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0e24410d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92e874521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78d2f8684b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02eaba45d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b3550e968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112 886 360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2 903 260 579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5 835 878 472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926 591 495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HOLDCO AS</a:t>
            </a:r>
          </a:p>
        </p:txBody>
      </p:sp>
    </p:spTree>
  </p:cSld>
  <p:clrMapOvr>
    <a:masterClrMapping xmlns:a="http://schemas.openxmlformats.org/drawingml/2006/main"/>
  </p:clrMapOvr>
</p:sld>
</file>