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3df667c46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a89e32b764e49"/>
  </p:sldMasterIdLst>
  <p:sldIdLst>
    <p:sldId xmlns:r="http://schemas.openxmlformats.org/officeDocument/2006/relationships" id="256" r:id="Ra4dcff67b5264fb1"/>
    <p:sldId xmlns:r="http://schemas.openxmlformats.org/officeDocument/2006/relationships" id="257" r:id="R59a65aa93da34d3e"/>
    <p:sldId xmlns:r="http://schemas.openxmlformats.org/officeDocument/2006/relationships" id="258" r:id="R16d6a471eb2349ad"/>
    <p:sldId xmlns:r="http://schemas.openxmlformats.org/officeDocument/2006/relationships" id="259" r:id="R6a9c8408fd504818"/>
    <p:sldId xmlns:r="http://schemas.openxmlformats.org/officeDocument/2006/relationships" id="260" r:id="R6e6e3aa7b6ae4b58"/>
    <p:sldId xmlns:r="http://schemas.openxmlformats.org/officeDocument/2006/relationships" id="261" r:id="R74ae8c3afd1e4706"/>
    <p:sldId xmlns:r="http://schemas.openxmlformats.org/officeDocument/2006/relationships" id="262" r:id="R21d3eefa5dc2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a89e32b764e49" /><Relationship Type="http://schemas.openxmlformats.org/officeDocument/2006/relationships/slide" Target="/ppt/slides/slide1.xml" Id="Ra4dcff67b5264fb1" /><Relationship Type="http://schemas.openxmlformats.org/officeDocument/2006/relationships/slide" Target="/ppt/slides/slide2.xml" Id="R59a65aa93da34d3e" /><Relationship Type="http://schemas.openxmlformats.org/officeDocument/2006/relationships/slide" Target="/ppt/slides/slide3.xml" Id="R16d6a471eb2349ad" /><Relationship Type="http://schemas.openxmlformats.org/officeDocument/2006/relationships/slide" Target="/ppt/slides/slide4.xml" Id="R6a9c8408fd504818" /><Relationship Type="http://schemas.openxmlformats.org/officeDocument/2006/relationships/slide" Target="/ppt/slides/slide5.xml" Id="R6e6e3aa7b6ae4b58" /><Relationship Type="http://schemas.openxmlformats.org/officeDocument/2006/relationships/slide" Target="/ppt/slides/slide6.xml" Id="R74ae8c3afd1e4706" /><Relationship Type="http://schemas.openxmlformats.org/officeDocument/2006/relationships/slide" Target="/ppt/slides/slide7.xml" Id="R21d3eefa5dc2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a7b0422f4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b723f3fa4a9e" /><Relationship Type="http://schemas.openxmlformats.org/officeDocument/2006/relationships/theme" Target="/ppt/slideMasters/theme/theme1.xml" Id="R2b11ae00c20e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fb723f3fa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21e4e320a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7d80bc1ee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879fb7c6a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288f35490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ba0df6f4d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73698e8d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b2961d6a2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65 806 559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747 015 545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