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59f431955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96ae6d6ee4521"/>
  </p:sldMasterIdLst>
  <p:sldIdLst>
    <p:sldId xmlns:r="http://schemas.openxmlformats.org/officeDocument/2006/relationships" id="256" r:id="R040322eff51c4a49"/>
    <p:sldId xmlns:r="http://schemas.openxmlformats.org/officeDocument/2006/relationships" id="257" r:id="R42f67e3d73934fab"/>
    <p:sldId xmlns:r="http://schemas.openxmlformats.org/officeDocument/2006/relationships" id="258" r:id="R1f85f6dc2dda4977"/>
    <p:sldId xmlns:r="http://schemas.openxmlformats.org/officeDocument/2006/relationships" id="259" r:id="R10bcd43605584e30"/>
    <p:sldId xmlns:r="http://schemas.openxmlformats.org/officeDocument/2006/relationships" id="260" r:id="Ra78e686a49334eb6"/>
    <p:sldId xmlns:r="http://schemas.openxmlformats.org/officeDocument/2006/relationships" id="261" r:id="R06a58305437343fe"/>
    <p:sldId xmlns:r="http://schemas.openxmlformats.org/officeDocument/2006/relationships" id="262" r:id="R6572fc5d6633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96ae6d6ee4521" /><Relationship Type="http://schemas.openxmlformats.org/officeDocument/2006/relationships/slide" Target="/ppt/slides/slide1.xml" Id="R040322eff51c4a49" /><Relationship Type="http://schemas.openxmlformats.org/officeDocument/2006/relationships/slide" Target="/ppt/slides/slide2.xml" Id="R42f67e3d73934fab" /><Relationship Type="http://schemas.openxmlformats.org/officeDocument/2006/relationships/slide" Target="/ppt/slides/slide3.xml" Id="R1f85f6dc2dda4977" /><Relationship Type="http://schemas.openxmlformats.org/officeDocument/2006/relationships/slide" Target="/ppt/slides/slide4.xml" Id="R10bcd43605584e30" /><Relationship Type="http://schemas.openxmlformats.org/officeDocument/2006/relationships/slide" Target="/ppt/slides/slide5.xml" Id="Ra78e686a49334eb6" /><Relationship Type="http://schemas.openxmlformats.org/officeDocument/2006/relationships/slide" Target="/ppt/slides/slide6.xml" Id="R06a58305437343fe" /><Relationship Type="http://schemas.openxmlformats.org/officeDocument/2006/relationships/slide" Target="/ppt/slides/slide7.xml" Id="R6572fc5d6633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2ae0bf3e1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e5f1fb1244a00" /><Relationship Type="http://schemas.openxmlformats.org/officeDocument/2006/relationships/theme" Target="/ppt/slideMasters/theme/theme1.xml" Id="Re458c6bf6ff3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e5f1fb124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38379461f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33c29fd3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6990d05d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3552e3a6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204cf2537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c1c679866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40d559646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45 600 513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64 646 302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ELNA-KATHRINE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ANNIKKEN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HANNA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STIAN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STURLA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ANNIKKEN GRIEG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926 550 683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