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1a110ca84947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942f16be2f495c"/>
  </p:sldMasterIdLst>
  <p:sldIdLst>
    <p:sldId xmlns:r="http://schemas.openxmlformats.org/officeDocument/2006/relationships" id="256" r:id="R6b6cfb7173604032"/>
    <p:sldId xmlns:r="http://schemas.openxmlformats.org/officeDocument/2006/relationships" id="257" r:id="R03de6b50da73467c"/>
    <p:sldId xmlns:r="http://schemas.openxmlformats.org/officeDocument/2006/relationships" id="258" r:id="Rfd9599cca6e84b23"/>
    <p:sldId xmlns:r="http://schemas.openxmlformats.org/officeDocument/2006/relationships" id="259" r:id="Rbcdefdd95c7a4b6f"/>
    <p:sldId xmlns:r="http://schemas.openxmlformats.org/officeDocument/2006/relationships" id="260" r:id="R57e02d2f62e04d4f"/>
    <p:sldId xmlns:r="http://schemas.openxmlformats.org/officeDocument/2006/relationships" id="261" r:id="R917327ba685c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942f16be2f495c" /><Relationship Type="http://schemas.openxmlformats.org/officeDocument/2006/relationships/slide" Target="/ppt/slides/slide1.xml" Id="R6b6cfb7173604032" /><Relationship Type="http://schemas.openxmlformats.org/officeDocument/2006/relationships/slide" Target="/ppt/slides/slide2.xml" Id="R03de6b50da73467c" /><Relationship Type="http://schemas.openxmlformats.org/officeDocument/2006/relationships/slide" Target="/ppt/slides/slide3.xml" Id="Rfd9599cca6e84b23" /><Relationship Type="http://schemas.openxmlformats.org/officeDocument/2006/relationships/slide" Target="/ppt/slides/slide4.xml" Id="Rbcdefdd95c7a4b6f" /><Relationship Type="http://schemas.openxmlformats.org/officeDocument/2006/relationships/slide" Target="/ppt/slides/slide5.xml" Id="R57e02d2f62e04d4f" /><Relationship Type="http://schemas.openxmlformats.org/officeDocument/2006/relationships/slide" Target="/ppt/slides/slide6.xml" Id="R917327ba685c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b0be17e14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2e12fa0eb4672" /><Relationship Type="http://schemas.openxmlformats.org/officeDocument/2006/relationships/theme" Target="/ppt/slideMasters/theme/theme1.xml" Id="R4a8e0c717bf4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82e12fa0eb46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698a8f36943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0316a970f4f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950c8d01248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5cbf9986c47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ad8c4cdad4c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18fe999ef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MADONE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926 550 683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MADONE AS</a:t>
            </a:r>
          </a:p>
        </p:txBody>
      </p:sp>
    </p:spTree>
  </p:cSld>
  <p:clrMapOvr>
    <a:masterClrMapping xmlns:a="http://schemas.openxmlformats.org/drawingml/2006/main"/>
  </p:clrMapOvr>
</p:sld>
</file>