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68f51e762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aceaff838f4440"/>
  </p:sldMasterIdLst>
  <p:sldIdLst>
    <p:sldId xmlns:r="http://schemas.openxmlformats.org/officeDocument/2006/relationships" id="256" r:id="R60d26f102d834caf"/>
    <p:sldId xmlns:r="http://schemas.openxmlformats.org/officeDocument/2006/relationships" id="257" r:id="Rd408d963b33b4d14"/>
    <p:sldId xmlns:r="http://schemas.openxmlformats.org/officeDocument/2006/relationships" id="258" r:id="R0942007e8c824a5c"/>
    <p:sldId xmlns:r="http://schemas.openxmlformats.org/officeDocument/2006/relationships" id="259" r:id="R7fd15f0031164d9e"/>
    <p:sldId xmlns:r="http://schemas.openxmlformats.org/officeDocument/2006/relationships" id="260" r:id="Rd0098e9ceb3a4edf"/>
    <p:sldId xmlns:r="http://schemas.openxmlformats.org/officeDocument/2006/relationships" id="261" r:id="R7513435542d1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ceaff838f4440" /><Relationship Type="http://schemas.openxmlformats.org/officeDocument/2006/relationships/slide" Target="/ppt/slides/slide1.xml" Id="R60d26f102d834caf" /><Relationship Type="http://schemas.openxmlformats.org/officeDocument/2006/relationships/slide" Target="/ppt/slides/slide2.xml" Id="Rd408d963b33b4d14" /><Relationship Type="http://schemas.openxmlformats.org/officeDocument/2006/relationships/slide" Target="/ppt/slides/slide3.xml" Id="R0942007e8c824a5c" /><Relationship Type="http://schemas.openxmlformats.org/officeDocument/2006/relationships/slide" Target="/ppt/slides/slide4.xml" Id="R7fd15f0031164d9e" /><Relationship Type="http://schemas.openxmlformats.org/officeDocument/2006/relationships/slide" Target="/ppt/slides/slide5.xml" Id="Rd0098e9ceb3a4edf" /><Relationship Type="http://schemas.openxmlformats.org/officeDocument/2006/relationships/slide" Target="/ppt/slides/slide6.xml" Id="R7513435542d1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efc08e9ff4e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6177c46f466b" /><Relationship Type="http://schemas.openxmlformats.org/officeDocument/2006/relationships/theme" Target="/ppt/slideMasters/theme/theme1.xml" Id="R827ed23c08c7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a6177c46f46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24597ff05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023ac57e2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b2bd8374d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a42d8e07b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c3ff136da4a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33a599009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GROWAI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GROWAI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Nordland,, Johan Øydegards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926 473 514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GROWAI AS</a:t>
            </a:r>
          </a:p>
        </p:txBody>
      </p:sp>
    </p:spTree>
  </p:cSld>
  <p:clrMapOvr>
    <a:masterClrMapping xmlns:a="http://schemas.openxmlformats.org/drawingml/2006/main"/>
  </p:clrMapOvr>
</p:sld>
</file>