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07918758f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d49c0f85941bf"/>
  </p:sldMasterIdLst>
  <p:sldIdLst>
    <p:sldId xmlns:r="http://schemas.openxmlformats.org/officeDocument/2006/relationships" id="256" r:id="R8f6633d115464d27"/>
    <p:sldId xmlns:r="http://schemas.openxmlformats.org/officeDocument/2006/relationships" id="257" r:id="R36683459850e4747"/>
    <p:sldId xmlns:r="http://schemas.openxmlformats.org/officeDocument/2006/relationships" id="258" r:id="R7f44505fdb7b4183"/>
    <p:sldId xmlns:r="http://schemas.openxmlformats.org/officeDocument/2006/relationships" id="259" r:id="Re066dbdbe9bb4ebe"/>
    <p:sldId xmlns:r="http://schemas.openxmlformats.org/officeDocument/2006/relationships" id="260" r:id="R65bc8ba2afe34e7c"/>
    <p:sldId xmlns:r="http://schemas.openxmlformats.org/officeDocument/2006/relationships" id="261" r:id="R77f8dc2e7fee4a5e"/>
    <p:sldId xmlns:r="http://schemas.openxmlformats.org/officeDocument/2006/relationships" id="262" r:id="R5bb1e6bc6118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d49c0f85941bf" /><Relationship Type="http://schemas.openxmlformats.org/officeDocument/2006/relationships/slide" Target="/ppt/slides/slide1.xml" Id="R8f6633d115464d27" /><Relationship Type="http://schemas.openxmlformats.org/officeDocument/2006/relationships/slide" Target="/ppt/slides/slide2.xml" Id="R36683459850e4747" /><Relationship Type="http://schemas.openxmlformats.org/officeDocument/2006/relationships/slide" Target="/ppt/slides/slide3.xml" Id="R7f44505fdb7b4183" /><Relationship Type="http://schemas.openxmlformats.org/officeDocument/2006/relationships/slide" Target="/ppt/slides/slide4.xml" Id="Re066dbdbe9bb4ebe" /><Relationship Type="http://schemas.openxmlformats.org/officeDocument/2006/relationships/slide" Target="/ppt/slides/slide5.xml" Id="R65bc8ba2afe34e7c" /><Relationship Type="http://schemas.openxmlformats.org/officeDocument/2006/relationships/slide" Target="/ppt/slides/slide6.xml" Id="R77f8dc2e7fee4a5e" /><Relationship Type="http://schemas.openxmlformats.org/officeDocument/2006/relationships/slide" Target="/ppt/slides/slide7.xml" Id="R5bb1e6bc6118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a19c9eefc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bbcb8cc1473c" /><Relationship Type="http://schemas.openxmlformats.org/officeDocument/2006/relationships/theme" Target="/ppt/slideMasters/theme/theme1.xml" Id="R2b98d6ab3c70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8bbcb8cc1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ccb110a5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33bf3067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8faa67be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431a99d8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b426f9f6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22a426a3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ff780a0f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