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0cb6ff6bd349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9aa863ed614400"/>
  </p:sldMasterIdLst>
  <p:sldIdLst>
    <p:sldId xmlns:r="http://schemas.openxmlformats.org/officeDocument/2006/relationships" id="256" r:id="R0fbb4d041c6b4cda"/>
    <p:sldId xmlns:r="http://schemas.openxmlformats.org/officeDocument/2006/relationships" id="257" r:id="Red596403ac5c4838"/>
    <p:sldId xmlns:r="http://schemas.openxmlformats.org/officeDocument/2006/relationships" id="258" r:id="R4144a84cc96c443e"/>
    <p:sldId xmlns:r="http://schemas.openxmlformats.org/officeDocument/2006/relationships" id="259" r:id="Rae22a9eaeeb04034"/>
    <p:sldId xmlns:r="http://schemas.openxmlformats.org/officeDocument/2006/relationships" id="260" r:id="Rbf648d3bc07949dd"/>
    <p:sldId xmlns:r="http://schemas.openxmlformats.org/officeDocument/2006/relationships" id="261" r:id="R4c14c5c6b76b4e1e"/>
    <p:sldId xmlns:r="http://schemas.openxmlformats.org/officeDocument/2006/relationships" id="262" r:id="R706f08b431df4f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aa863ed614400" /><Relationship Type="http://schemas.openxmlformats.org/officeDocument/2006/relationships/slide" Target="/ppt/slides/slide1.xml" Id="R0fbb4d041c6b4cda" /><Relationship Type="http://schemas.openxmlformats.org/officeDocument/2006/relationships/slide" Target="/ppt/slides/slide2.xml" Id="Red596403ac5c4838" /><Relationship Type="http://schemas.openxmlformats.org/officeDocument/2006/relationships/slide" Target="/ppt/slides/slide3.xml" Id="R4144a84cc96c443e" /><Relationship Type="http://schemas.openxmlformats.org/officeDocument/2006/relationships/slide" Target="/ppt/slides/slide4.xml" Id="Rae22a9eaeeb04034" /><Relationship Type="http://schemas.openxmlformats.org/officeDocument/2006/relationships/slide" Target="/ppt/slides/slide5.xml" Id="Rbf648d3bc07949dd" /><Relationship Type="http://schemas.openxmlformats.org/officeDocument/2006/relationships/slide" Target="/ppt/slides/slide6.xml" Id="R4c14c5c6b76b4e1e" /><Relationship Type="http://schemas.openxmlformats.org/officeDocument/2006/relationships/slide" Target="/ppt/slides/slide7.xml" Id="R706f08b431df4f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bb55ac36641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89fbe03ef4cb2" /><Relationship Type="http://schemas.openxmlformats.org/officeDocument/2006/relationships/theme" Target="/ppt/slideMasters/theme/theme1.xml" Id="Re53f4d43827b4b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389fbe03ef4c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58334188040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49b6456cb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aa7a51a5747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56fb99ab140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cc8b93f2e48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f951a4dc046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56135f41448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ACCOUNTERA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ACCOUNTERA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6 161 926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121 568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109 248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2 307 758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MSOLLI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FROM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FROM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Skibåsen 42A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post@bilagsfeber.no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www.bilagsfeber.no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926 445 936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