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378283e824a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11126757f64a7c"/>
  </p:sldMasterIdLst>
  <p:sldIdLst>
    <p:sldId xmlns:r="http://schemas.openxmlformats.org/officeDocument/2006/relationships" id="256" r:id="R34b72d8972234eec"/>
    <p:sldId xmlns:r="http://schemas.openxmlformats.org/officeDocument/2006/relationships" id="257" r:id="R1fe21fba52f64b00"/>
    <p:sldId xmlns:r="http://schemas.openxmlformats.org/officeDocument/2006/relationships" id="258" r:id="Raa8488e922064caf"/>
    <p:sldId xmlns:r="http://schemas.openxmlformats.org/officeDocument/2006/relationships" id="259" r:id="R29636cfe60a54019"/>
    <p:sldId xmlns:r="http://schemas.openxmlformats.org/officeDocument/2006/relationships" id="260" r:id="R362c023777864379"/>
    <p:sldId xmlns:r="http://schemas.openxmlformats.org/officeDocument/2006/relationships" id="261" r:id="R9bbdd5e606f045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1126757f64a7c" /><Relationship Type="http://schemas.openxmlformats.org/officeDocument/2006/relationships/slide" Target="/ppt/slides/slide1.xml" Id="R34b72d8972234eec" /><Relationship Type="http://schemas.openxmlformats.org/officeDocument/2006/relationships/slide" Target="/ppt/slides/slide2.xml" Id="R1fe21fba52f64b00" /><Relationship Type="http://schemas.openxmlformats.org/officeDocument/2006/relationships/slide" Target="/ppt/slides/slide3.xml" Id="Raa8488e922064caf" /><Relationship Type="http://schemas.openxmlformats.org/officeDocument/2006/relationships/slide" Target="/ppt/slides/slide4.xml" Id="R29636cfe60a54019" /><Relationship Type="http://schemas.openxmlformats.org/officeDocument/2006/relationships/slide" Target="/ppt/slides/slide5.xml" Id="R362c023777864379" /><Relationship Type="http://schemas.openxmlformats.org/officeDocument/2006/relationships/slide" Target="/ppt/slides/slide6.xml" Id="R9bbdd5e606f045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5dc44cc2e48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f6be5fec64a61" /><Relationship Type="http://schemas.openxmlformats.org/officeDocument/2006/relationships/theme" Target="/ppt/slideMasters/theme/theme1.xml" Id="Rbdca7316efb64d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df6be5fec64a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6ee76dfd149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ac8363b4d45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db7aaa91f41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7436eb2ad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42fee01b24a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90834bbf94c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Skibåsen 42A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post@bilagsfeber.no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www.bilagsfeber.no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926 445 936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