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49629251747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777882dd94991"/>
  </p:sldMasterIdLst>
  <p:sldIdLst>
    <p:sldId xmlns:r="http://schemas.openxmlformats.org/officeDocument/2006/relationships" id="256" r:id="R4648639f85b5441f"/>
    <p:sldId xmlns:r="http://schemas.openxmlformats.org/officeDocument/2006/relationships" id="257" r:id="R6d0018b8dca04473"/>
    <p:sldId xmlns:r="http://schemas.openxmlformats.org/officeDocument/2006/relationships" id="258" r:id="R937247b5319142d2"/>
    <p:sldId xmlns:r="http://schemas.openxmlformats.org/officeDocument/2006/relationships" id="259" r:id="R47185ec10d53486f"/>
    <p:sldId xmlns:r="http://schemas.openxmlformats.org/officeDocument/2006/relationships" id="260" r:id="R28f02a3d4b164436"/>
    <p:sldId xmlns:r="http://schemas.openxmlformats.org/officeDocument/2006/relationships" id="261" r:id="Rdcafa839c4fd431a"/>
    <p:sldId xmlns:r="http://schemas.openxmlformats.org/officeDocument/2006/relationships" id="262" r:id="R64a39c1aed5a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777882dd94991" /><Relationship Type="http://schemas.openxmlformats.org/officeDocument/2006/relationships/slide" Target="/ppt/slides/slide1.xml" Id="R4648639f85b5441f" /><Relationship Type="http://schemas.openxmlformats.org/officeDocument/2006/relationships/slide" Target="/ppt/slides/slide2.xml" Id="R6d0018b8dca04473" /><Relationship Type="http://schemas.openxmlformats.org/officeDocument/2006/relationships/slide" Target="/ppt/slides/slide3.xml" Id="R937247b5319142d2" /><Relationship Type="http://schemas.openxmlformats.org/officeDocument/2006/relationships/slide" Target="/ppt/slides/slide4.xml" Id="R47185ec10d53486f" /><Relationship Type="http://schemas.openxmlformats.org/officeDocument/2006/relationships/slide" Target="/ppt/slides/slide5.xml" Id="R28f02a3d4b164436" /><Relationship Type="http://schemas.openxmlformats.org/officeDocument/2006/relationships/slide" Target="/ppt/slides/slide6.xml" Id="Rdcafa839c4fd431a" /><Relationship Type="http://schemas.openxmlformats.org/officeDocument/2006/relationships/slide" Target="/ppt/slides/slide7.xml" Id="R64a39c1aed5a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d81c64f75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2cbd6fce141fd" /><Relationship Type="http://schemas.openxmlformats.org/officeDocument/2006/relationships/theme" Target="/ppt/slideMasters/theme/theme1.xml" Id="Rffd7677fabb2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f2cbd6fce1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aee863d1a4a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47d3c50bb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2a86d19f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89621c4a2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00550812b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5ea8321b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66a569a80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 &amp; HELSE 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 &amp; HELSE KLINIKKEN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gry.h.gjerstad@gmail.com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