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8cf26856045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cfd64f685245bd"/>
  </p:sldMasterIdLst>
  <p:sldIdLst>
    <p:sldId xmlns:r="http://schemas.openxmlformats.org/officeDocument/2006/relationships" id="256" r:id="R32e2500cd2a34b6f"/>
    <p:sldId xmlns:r="http://schemas.openxmlformats.org/officeDocument/2006/relationships" id="257" r:id="R3f3e2f75ed4b4632"/>
    <p:sldId xmlns:r="http://schemas.openxmlformats.org/officeDocument/2006/relationships" id="258" r:id="R6f6c908595a34dc7"/>
    <p:sldId xmlns:r="http://schemas.openxmlformats.org/officeDocument/2006/relationships" id="259" r:id="Rd6895251cd6f4a2d"/>
    <p:sldId xmlns:r="http://schemas.openxmlformats.org/officeDocument/2006/relationships" id="260" r:id="Rf9f5746a9f4a49da"/>
    <p:sldId xmlns:r="http://schemas.openxmlformats.org/officeDocument/2006/relationships" id="261" r:id="R5e9a1ff285574b78"/>
    <p:sldId xmlns:r="http://schemas.openxmlformats.org/officeDocument/2006/relationships" id="262" r:id="R39e14932fffb4d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fd64f685245bd" /><Relationship Type="http://schemas.openxmlformats.org/officeDocument/2006/relationships/slide" Target="/ppt/slides/slide1.xml" Id="R32e2500cd2a34b6f" /><Relationship Type="http://schemas.openxmlformats.org/officeDocument/2006/relationships/slide" Target="/ppt/slides/slide2.xml" Id="R3f3e2f75ed4b4632" /><Relationship Type="http://schemas.openxmlformats.org/officeDocument/2006/relationships/slide" Target="/ppt/slides/slide3.xml" Id="R6f6c908595a34dc7" /><Relationship Type="http://schemas.openxmlformats.org/officeDocument/2006/relationships/slide" Target="/ppt/slides/slide4.xml" Id="Rd6895251cd6f4a2d" /><Relationship Type="http://schemas.openxmlformats.org/officeDocument/2006/relationships/slide" Target="/ppt/slides/slide5.xml" Id="Rf9f5746a9f4a49da" /><Relationship Type="http://schemas.openxmlformats.org/officeDocument/2006/relationships/slide" Target="/ppt/slides/slide6.xml" Id="R5e9a1ff285574b78" /><Relationship Type="http://schemas.openxmlformats.org/officeDocument/2006/relationships/slide" Target="/ppt/slides/slide7.xml" Id="R39e14932fffb4d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0cd128a8648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62d1449764d3c" /><Relationship Type="http://schemas.openxmlformats.org/officeDocument/2006/relationships/theme" Target="/ppt/slideMasters/theme/theme1.xml" Id="R21f7c40873014f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562d1449764d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356bcee5840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b27e5299d48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f56f2356e40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0c964aef9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eaa2a249d41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f4a77b87b48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5273ae0ba43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BETTER ADVICE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BETTER ADVICE GROUP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6 357 784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−4 211 404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48 750 424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24 163 748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144 238 420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VARDFJELL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LEONBERG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DATSETTO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REIERSRUD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ARDITO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Kunnskapsparken, Loe bruk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926 346 326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