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165e8d1bf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cba4c4b42482e"/>
  </p:sldMasterIdLst>
  <p:sldIdLst>
    <p:sldId xmlns:r="http://schemas.openxmlformats.org/officeDocument/2006/relationships" id="256" r:id="Rf7cdd31c5bb94614"/>
    <p:sldId xmlns:r="http://schemas.openxmlformats.org/officeDocument/2006/relationships" id="257" r:id="R34e22e3f1dfe4d64"/>
    <p:sldId xmlns:r="http://schemas.openxmlformats.org/officeDocument/2006/relationships" id="258" r:id="R5b0ef1c0a8a8475a"/>
    <p:sldId xmlns:r="http://schemas.openxmlformats.org/officeDocument/2006/relationships" id="259" r:id="R8a97e1548f4a40b4"/>
    <p:sldId xmlns:r="http://schemas.openxmlformats.org/officeDocument/2006/relationships" id="260" r:id="R5c3431cfdecf4a13"/>
    <p:sldId xmlns:r="http://schemas.openxmlformats.org/officeDocument/2006/relationships" id="261" r:id="Rb466934a86674c35"/>
    <p:sldId xmlns:r="http://schemas.openxmlformats.org/officeDocument/2006/relationships" id="262" r:id="R2cbf0923e716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ba4c4b42482e" /><Relationship Type="http://schemas.openxmlformats.org/officeDocument/2006/relationships/slide" Target="/ppt/slides/slide1.xml" Id="Rf7cdd31c5bb94614" /><Relationship Type="http://schemas.openxmlformats.org/officeDocument/2006/relationships/slide" Target="/ppt/slides/slide2.xml" Id="R34e22e3f1dfe4d64" /><Relationship Type="http://schemas.openxmlformats.org/officeDocument/2006/relationships/slide" Target="/ppt/slides/slide3.xml" Id="R5b0ef1c0a8a8475a" /><Relationship Type="http://schemas.openxmlformats.org/officeDocument/2006/relationships/slide" Target="/ppt/slides/slide4.xml" Id="R8a97e1548f4a40b4" /><Relationship Type="http://schemas.openxmlformats.org/officeDocument/2006/relationships/slide" Target="/ppt/slides/slide5.xml" Id="R5c3431cfdecf4a13" /><Relationship Type="http://schemas.openxmlformats.org/officeDocument/2006/relationships/slide" Target="/ppt/slides/slide6.xml" Id="Rb466934a86674c35" /><Relationship Type="http://schemas.openxmlformats.org/officeDocument/2006/relationships/slide" Target="/ppt/slides/slide7.xml" Id="R2cbf0923e716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400171483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81c55c2c4039" /><Relationship Type="http://schemas.openxmlformats.org/officeDocument/2006/relationships/theme" Target="/ppt/slideMasters/theme/theme1.xml" Id="R6db81a3d7896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b81c55c2c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26725983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b02261cf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88717b1c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a974e858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a90d1543a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f4346f1e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5662b55f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43 845 302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KOLBJØRN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