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10932b797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35a9e0e1e4058"/>
  </p:sldMasterIdLst>
  <p:sldIdLst>
    <p:sldId xmlns:r="http://schemas.openxmlformats.org/officeDocument/2006/relationships" id="256" r:id="R26d13aabcae94e61"/>
    <p:sldId xmlns:r="http://schemas.openxmlformats.org/officeDocument/2006/relationships" id="257" r:id="R37f50019b7dd4bbb"/>
    <p:sldId xmlns:r="http://schemas.openxmlformats.org/officeDocument/2006/relationships" id="258" r:id="Re9fcf69ae50b4d2e"/>
    <p:sldId xmlns:r="http://schemas.openxmlformats.org/officeDocument/2006/relationships" id="259" r:id="R99a1db976c754de9"/>
    <p:sldId xmlns:r="http://schemas.openxmlformats.org/officeDocument/2006/relationships" id="260" r:id="R66014a114f4b4758"/>
    <p:sldId xmlns:r="http://schemas.openxmlformats.org/officeDocument/2006/relationships" id="261" r:id="R17a34c2c74bb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35a9e0e1e4058" /><Relationship Type="http://schemas.openxmlformats.org/officeDocument/2006/relationships/slide" Target="/ppt/slides/slide1.xml" Id="R26d13aabcae94e61" /><Relationship Type="http://schemas.openxmlformats.org/officeDocument/2006/relationships/slide" Target="/ppt/slides/slide2.xml" Id="R37f50019b7dd4bbb" /><Relationship Type="http://schemas.openxmlformats.org/officeDocument/2006/relationships/slide" Target="/ppt/slides/slide3.xml" Id="Re9fcf69ae50b4d2e" /><Relationship Type="http://schemas.openxmlformats.org/officeDocument/2006/relationships/slide" Target="/ppt/slides/slide4.xml" Id="R99a1db976c754de9" /><Relationship Type="http://schemas.openxmlformats.org/officeDocument/2006/relationships/slide" Target="/ppt/slides/slide5.xml" Id="R66014a114f4b4758" /><Relationship Type="http://schemas.openxmlformats.org/officeDocument/2006/relationships/slide" Target="/ppt/slides/slide6.xml" Id="R17a34c2c74bb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c8ba8adc4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bde25eafd4b0a" /><Relationship Type="http://schemas.openxmlformats.org/officeDocument/2006/relationships/theme" Target="/ppt/slideMasters/theme/theme1.xml" Id="Rc86b9777ba7a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bde25eafd4b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dea59333e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1816d2dab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87d34c0fc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407ab4268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e910cc7948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e7a9f564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926 328 255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