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6434b104d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7af66536994be7"/>
  </p:sldMasterIdLst>
  <p:sldIdLst>
    <p:sldId xmlns:r="http://schemas.openxmlformats.org/officeDocument/2006/relationships" id="256" r:id="R1e5ec08afb794004"/>
    <p:sldId xmlns:r="http://schemas.openxmlformats.org/officeDocument/2006/relationships" id="257" r:id="Rc985fab59f4b4c10"/>
    <p:sldId xmlns:r="http://schemas.openxmlformats.org/officeDocument/2006/relationships" id="258" r:id="Rd3a32460e7d6445a"/>
    <p:sldId xmlns:r="http://schemas.openxmlformats.org/officeDocument/2006/relationships" id="259" r:id="Rb7db644abe0741d8"/>
    <p:sldId xmlns:r="http://schemas.openxmlformats.org/officeDocument/2006/relationships" id="260" r:id="R196283107a2c4c5d"/>
    <p:sldId xmlns:r="http://schemas.openxmlformats.org/officeDocument/2006/relationships" id="261" r:id="R1addf81397154f6b"/>
    <p:sldId xmlns:r="http://schemas.openxmlformats.org/officeDocument/2006/relationships" id="262" r:id="Rdf1dc2895d61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af66536994be7" /><Relationship Type="http://schemas.openxmlformats.org/officeDocument/2006/relationships/slide" Target="/ppt/slides/slide1.xml" Id="R1e5ec08afb794004" /><Relationship Type="http://schemas.openxmlformats.org/officeDocument/2006/relationships/slide" Target="/ppt/slides/slide2.xml" Id="Rc985fab59f4b4c10" /><Relationship Type="http://schemas.openxmlformats.org/officeDocument/2006/relationships/slide" Target="/ppt/slides/slide3.xml" Id="Rd3a32460e7d6445a" /><Relationship Type="http://schemas.openxmlformats.org/officeDocument/2006/relationships/slide" Target="/ppt/slides/slide4.xml" Id="Rb7db644abe0741d8" /><Relationship Type="http://schemas.openxmlformats.org/officeDocument/2006/relationships/slide" Target="/ppt/slides/slide5.xml" Id="R196283107a2c4c5d" /><Relationship Type="http://schemas.openxmlformats.org/officeDocument/2006/relationships/slide" Target="/ppt/slides/slide6.xml" Id="R1addf81397154f6b" /><Relationship Type="http://schemas.openxmlformats.org/officeDocument/2006/relationships/slide" Target="/ppt/slides/slide7.xml" Id="Rdf1dc2895d61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185321a00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dda2963c74532" /><Relationship Type="http://schemas.openxmlformats.org/officeDocument/2006/relationships/theme" Target="/ppt/slideMasters/theme/theme1.xml" Id="R0fdaac73b582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1dda2963c7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a5f04cd03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cd662353b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70b3d8ac7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a5f793b7f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2b44c22cf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5c83a7e834e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fe1eb0a2b4b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HILDING HAGEN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HILDING HAGEN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654 202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HILDING ANDREASSEN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