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cc18b421d74d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7930439368472c"/>
  </p:sldMasterIdLst>
  <p:sldIdLst>
    <p:sldId xmlns:r="http://schemas.openxmlformats.org/officeDocument/2006/relationships" id="256" r:id="Raa96027fc1884edd"/>
    <p:sldId xmlns:r="http://schemas.openxmlformats.org/officeDocument/2006/relationships" id="257" r:id="Rf9e99f5b03ea4ef4"/>
    <p:sldId xmlns:r="http://schemas.openxmlformats.org/officeDocument/2006/relationships" id="258" r:id="R4e61283f53f74ec9"/>
    <p:sldId xmlns:r="http://schemas.openxmlformats.org/officeDocument/2006/relationships" id="259" r:id="R45061484f26f40b2"/>
    <p:sldId xmlns:r="http://schemas.openxmlformats.org/officeDocument/2006/relationships" id="260" r:id="Rcf507e3c1df046e7"/>
    <p:sldId xmlns:r="http://schemas.openxmlformats.org/officeDocument/2006/relationships" id="261" r:id="Rf2e2a1ac875c41ea"/>
    <p:sldId xmlns:r="http://schemas.openxmlformats.org/officeDocument/2006/relationships" id="262" r:id="R7093e55ed1d243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7930439368472c" /><Relationship Type="http://schemas.openxmlformats.org/officeDocument/2006/relationships/slide" Target="/ppt/slides/slide1.xml" Id="Raa96027fc1884edd" /><Relationship Type="http://schemas.openxmlformats.org/officeDocument/2006/relationships/slide" Target="/ppt/slides/slide2.xml" Id="Rf9e99f5b03ea4ef4" /><Relationship Type="http://schemas.openxmlformats.org/officeDocument/2006/relationships/slide" Target="/ppt/slides/slide3.xml" Id="R4e61283f53f74ec9" /><Relationship Type="http://schemas.openxmlformats.org/officeDocument/2006/relationships/slide" Target="/ppt/slides/slide4.xml" Id="R45061484f26f40b2" /><Relationship Type="http://schemas.openxmlformats.org/officeDocument/2006/relationships/slide" Target="/ppt/slides/slide5.xml" Id="Rcf507e3c1df046e7" /><Relationship Type="http://schemas.openxmlformats.org/officeDocument/2006/relationships/slide" Target="/ppt/slides/slide6.xml" Id="Rf2e2a1ac875c41ea" /><Relationship Type="http://schemas.openxmlformats.org/officeDocument/2006/relationships/slide" Target="/ppt/slides/slide7.xml" Id="R7093e55ed1d243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f0d5a3a84348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04defc6064646" /><Relationship Type="http://schemas.openxmlformats.org/officeDocument/2006/relationships/theme" Target="/ppt/slideMasters/theme/theme1.xml" Id="R4c3b35cef52d49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904defc60646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7174277324b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bb9c9507b41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2acecfe4443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e84da13f446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482953ede4a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6d76fc0cf48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e01babf6044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2A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2A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2A INVESTMENTS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2A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2A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2A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114 508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783 462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1 384 181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2A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ADNAN ABBAS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2A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Lutvannsveien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926 312 480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2A INVESTMENTS AS</a:t>
            </a:r>
          </a:p>
        </p:txBody>
      </p:sp>
    </p:spTree>
  </p:cSld>
  <p:clrMapOvr>
    <a:masterClrMapping xmlns:a="http://schemas.openxmlformats.org/drawingml/2006/main"/>
  </p:clrMapOvr>
</p:sld>
</file>