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6aee76fa4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09a0eb69a4aec"/>
  </p:sldMasterIdLst>
  <p:sldIdLst>
    <p:sldId xmlns:r="http://schemas.openxmlformats.org/officeDocument/2006/relationships" id="256" r:id="R12182ae609fb46e1"/>
    <p:sldId xmlns:r="http://schemas.openxmlformats.org/officeDocument/2006/relationships" id="257" r:id="Rf8f5c36ea9b44a6b"/>
    <p:sldId xmlns:r="http://schemas.openxmlformats.org/officeDocument/2006/relationships" id="258" r:id="Rb2dde3164be74f50"/>
    <p:sldId xmlns:r="http://schemas.openxmlformats.org/officeDocument/2006/relationships" id="259" r:id="R658a1fd41cd547c7"/>
    <p:sldId xmlns:r="http://schemas.openxmlformats.org/officeDocument/2006/relationships" id="260" r:id="R2063a029fe6c4b14"/>
    <p:sldId xmlns:r="http://schemas.openxmlformats.org/officeDocument/2006/relationships" id="261" r:id="Rd89b01247a6d492f"/>
    <p:sldId xmlns:r="http://schemas.openxmlformats.org/officeDocument/2006/relationships" id="262" r:id="R94003427aab2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09a0eb69a4aec" /><Relationship Type="http://schemas.openxmlformats.org/officeDocument/2006/relationships/slide" Target="/ppt/slides/slide1.xml" Id="R12182ae609fb46e1" /><Relationship Type="http://schemas.openxmlformats.org/officeDocument/2006/relationships/slide" Target="/ppt/slides/slide2.xml" Id="Rf8f5c36ea9b44a6b" /><Relationship Type="http://schemas.openxmlformats.org/officeDocument/2006/relationships/slide" Target="/ppt/slides/slide3.xml" Id="Rb2dde3164be74f50" /><Relationship Type="http://schemas.openxmlformats.org/officeDocument/2006/relationships/slide" Target="/ppt/slides/slide4.xml" Id="R658a1fd41cd547c7" /><Relationship Type="http://schemas.openxmlformats.org/officeDocument/2006/relationships/slide" Target="/ppt/slides/slide5.xml" Id="R2063a029fe6c4b14" /><Relationship Type="http://schemas.openxmlformats.org/officeDocument/2006/relationships/slide" Target="/ppt/slides/slide6.xml" Id="Rd89b01247a6d492f" /><Relationship Type="http://schemas.openxmlformats.org/officeDocument/2006/relationships/slide" Target="/ppt/slides/slide7.xml" Id="R94003427aab2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447772b8f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5890440f4273" /><Relationship Type="http://schemas.openxmlformats.org/officeDocument/2006/relationships/theme" Target="/ppt/slideMasters/theme/theme1.xml" Id="R115d78265cfe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25890440f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683945cc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127f402d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9ba97ddc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4ee9aadb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2a725aab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a6ce4d2b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e319d4aec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92 437 021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CHRISTIAN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