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d5a3084e9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a85e427104d6d"/>
  </p:sldMasterIdLst>
  <p:sldIdLst>
    <p:sldId xmlns:r="http://schemas.openxmlformats.org/officeDocument/2006/relationships" id="256" r:id="R1db48e51d611475c"/>
    <p:sldId xmlns:r="http://schemas.openxmlformats.org/officeDocument/2006/relationships" id="257" r:id="R8956268b6c814b33"/>
    <p:sldId xmlns:r="http://schemas.openxmlformats.org/officeDocument/2006/relationships" id="258" r:id="Rc65bb59dfff446e5"/>
    <p:sldId xmlns:r="http://schemas.openxmlformats.org/officeDocument/2006/relationships" id="259" r:id="R7720b0c67e564c11"/>
    <p:sldId xmlns:r="http://schemas.openxmlformats.org/officeDocument/2006/relationships" id="260" r:id="R6a6470d9dd7642bc"/>
    <p:sldId xmlns:r="http://schemas.openxmlformats.org/officeDocument/2006/relationships" id="261" r:id="R52f62e3486ba44eb"/>
    <p:sldId xmlns:r="http://schemas.openxmlformats.org/officeDocument/2006/relationships" id="262" r:id="R2c38a73b9cdd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a85e427104d6d" /><Relationship Type="http://schemas.openxmlformats.org/officeDocument/2006/relationships/slide" Target="/ppt/slides/slide1.xml" Id="R1db48e51d611475c" /><Relationship Type="http://schemas.openxmlformats.org/officeDocument/2006/relationships/slide" Target="/ppt/slides/slide2.xml" Id="R8956268b6c814b33" /><Relationship Type="http://schemas.openxmlformats.org/officeDocument/2006/relationships/slide" Target="/ppt/slides/slide3.xml" Id="Rc65bb59dfff446e5" /><Relationship Type="http://schemas.openxmlformats.org/officeDocument/2006/relationships/slide" Target="/ppt/slides/slide4.xml" Id="R7720b0c67e564c11" /><Relationship Type="http://schemas.openxmlformats.org/officeDocument/2006/relationships/slide" Target="/ppt/slides/slide5.xml" Id="R6a6470d9dd7642bc" /><Relationship Type="http://schemas.openxmlformats.org/officeDocument/2006/relationships/slide" Target="/ppt/slides/slide6.xml" Id="R52f62e3486ba44eb" /><Relationship Type="http://schemas.openxmlformats.org/officeDocument/2006/relationships/slide" Target="/ppt/slides/slide7.xml" Id="R2c38a73b9cdd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2d4be4a95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8afb13a94614" /><Relationship Type="http://schemas.openxmlformats.org/officeDocument/2006/relationships/theme" Target="/ppt/slideMasters/theme/theme1.xml" Id="R42e58d3c4fe9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68afb13a9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41190708e47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1e85da43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cd362527f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35d8adda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5c6e230f8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d87e473e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23ed3e35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89 357 840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92 956 542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Havdurveien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