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3630339c2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6d96929a54b91"/>
  </p:sldMasterIdLst>
  <p:sldIdLst>
    <p:sldId xmlns:r="http://schemas.openxmlformats.org/officeDocument/2006/relationships" id="256" r:id="R618e49c3049b4a58"/>
    <p:sldId xmlns:r="http://schemas.openxmlformats.org/officeDocument/2006/relationships" id="257" r:id="Rc63c2e0a3ee04b84"/>
    <p:sldId xmlns:r="http://schemas.openxmlformats.org/officeDocument/2006/relationships" id="258" r:id="Rb101bb5a9e0a48da"/>
    <p:sldId xmlns:r="http://schemas.openxmlformats.org/officeDocument/2006/relationships" id="259" r:id="Rf68c0bef34b04f3a"/>
    <p:sldId xmlns:r="http://schemas.openxmlformats.org/officeDocument/2006/relationships" id="260" r:id="R9d31e172383c430e"/>
    <p:sldId xmlns:r="http://schemas.openxmlformats.org/officeDocument/2006/relationships" id="261" r:id="R66ca1dc6372b43eb"/>
    <p:sldId xmlns:r="http://schemas.openxmlformats.org/officeDocument/2006/relationships" id="262" r:id="Rd97e2c67320d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6d96929a54b91" /><Relationship Type="http://schemas.openxmlformats.org/officeDocument/2006/relationships/slide" Target="/ppt/slides/slide1.xml" Id="R618e49c3049b4a58" /><Relationship Type="http://schemas.openxmlformats.org/officeDocument/2006/relationships/slide" Target="/ppt/slides/slide2.xml" Id="Rc63c2e0a3ee04b84" /><Relationship Type="http://schemas.openxmlformats.org/officeDocument/2006/relationships/slide" Target="/ppt/slides/slide3.xml" Id="Rb101bb5a9e0a48da" /><Relationship Type="http://schemas.openxmlformats.org/officeDocument/2006/relationships/slide" Target="/ppt/slides/slide4.xml" Id="Rf68c0bef34b04f3a" /><Relationship Type="http://schemas.openxmlformats.org/officeDocument/2006/relationships/slide" Target="/ppt/slides/slide5.xml" Id="R9d31e172383c430e" /><Relationship Type="http://schemas.openxmlformats.org/officeDocument/2006/relationships/slide" Target="/ppt/slides/slide6.xml" Id="R66ca1dc6372b43eb" /><Relationship Type="http://schemas.openxmlformats.org/officeDocument/2006/relationships/slide" Target="/ppt/slides/slide7.xml" Id="Rd97e2c67320d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6fac9b178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a9c534a94f53" /><Relationship Type="http://schemas.openxmlformats.org/officeDocument/2006/relationships/theme" Target="/ppt/slideMasters/theme/theme1.xml" Id="R193754921ec5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4a9c534a9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9dfc54d8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68d0dd4f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7c122769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58133585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dbe72a6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408ef07b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8c221a25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REITAN STOREVIK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