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b95cc7082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2f0a0e3be458f"/>
  </p:sldMasterIdLst>
  <p:sldIdLst>
    <p:sldId xmlns:r="http://schemas.openxmlformats.org/officeDocument/2006/relationships" id="256" r:id="R3fc5c643227d4c9e"/>
    <p:sldId xmlns:r="http://schemas.openxmlformats.org/officeDocument/2006/relationships" id="257" r:id="Ra95c50a36e8f499e"/>
    <p:sldId xmlns:r="http://schemas.openxmlformats.org/officeDocument/2006/relationships" id="258" r:id="Re60d258bad294b9d"/>
    <p:sldId xmlns:r="http://schemas.openxmlformats.org/officeDocument/2006/relationships" id="259" r:id="Rcea31e41e72348b2"/>
    <p:sldId xmlns:r="http://schemas.openxmlformats.org/officeDocument/2006/relationships" id="260" r:id="Raee9cd0c464e4fcf"/>
    <p:sldId xmlns:r="http://schemas.openxmlformats.org/officeDocument/2006/relationships" id="261" r:id="R3a24c562331443e0"/>
    <p:sldId xmlns:r="http://schemas.openxmlformats.org/officeDocument/2006/relationships" id="262" r:id="R6b2b7265eb17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2f0a0e3be458f" /><Relationship Type="http://schemas.openxmlformats.org/officeDocument/2006/relationships/slide" Target="/ppt/slides/slide1.xml" Id="R3fc5c643227d4c9e" /><Relationship Type="http://schemas.openxmlformats.org/officeDocument/2006/relationships/slide" Target="/ppt/slides/slide2.xml" Id="Ra95c50a36e8f499e" /><Relationship Type="http://schemas.openxmlformats.org/officeDocument/2006/relationships/slide" Target="/ppt/slides/slide3.xml" Id="Re60d258bad294b9d" /><Relationship Type="http://schemas.openxmlformats.org/officeDocument/2006/relationships/slide" Target="/ppt/slides/slide4.xml" Id="Rcea31e41e72348b2" /><Relationship Type="http://schemas.openxmlformats.org/officeDocument/2006/relationships/slide" Target="/ppt/slides/slide5.xml" Id="Raee9cd0c464e4fcf" /><Relationship Type="http://schemas.openxmlformats.org/officeDocument/2006/relationships/slide" Target="/ppt/slides/slide6.xml" Id="R3a24c562331443e0" /><Relationship Type="http://schemas.openxmlformats.org/officeDocument/2006/relationships/slide" Target="/ppt/slides/slide7.xml" Id="R6b2b7265eb17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3f9cdecfe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e4b8ed274867" /><Relationship Type="http://schemas.openxmlformats.org/officeDocument/2006/relationships/theme" Target="/ppt/slideMasters/theme/theme1.xml" Id="R1d3c4d614611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0e4b8ed27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445dfa969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5ee15bdc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5fcc8dcda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e8310c338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ad94b21e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62dc5cd90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7f5571e9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CAPITAL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8 902 677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9 694 214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AUNEMO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Reitan, Pilestredet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