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086ef49e2843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7ab59691b44451"/>
  </p:sldMasterIdLst>
  <p:sldIdLst>
    <p:sldId xmlns:r="http://schemas.openxmlformats.org/officeDocument/2006/relationships" id="256" r:id="Rc7e357d5705c46a8"/>
    <p:sldId xmlns:r="http://schemas.openxmlformats.org/officeDocument/2006/relationships" id="257" r:id="R7ac3cd03068d463c"/>
    <p:sldId xmlns:r="http://schemas.openxmlformats.org/officeDocument/2006/relationships" id="258" r:id="R2faeb0354a6347ee"/>
    <p:sldId xmlns:r="http://schemas.openxmlformats.org/officeDocument/2006/relationships" id="259" r:id="R7fa3fe16ae064f89"/>
    <p:sldId xmlns:r="http://schemas.openxmlformats.org/officeDocument/2006/relationships" id="260" r:id="R50984e478f30449e"/>
    <p:sldId xmlns:r="http://schemas.openxmlformats.org/officeDocument/2006/relationships" id="261" r:id="R585bd28c029d4007"/>
    <p:sldId xmlns:r="http://schemas.openxmlformats.org/officeDocument/2006/relationships" id="262" r:id="Rdc32dbdad3ce4f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7ab59691b44451" /><Relationship Type="http://schemas.openxmlformats.org/officeDocument/2006/relationships/slide" Target="/ppt/slides/slide1.xml" Id="Rc7e357d5705c46a8" /><Relationship Type="http://schemas.openxmlformats.org/officeDocument/2006/relationships/slide" Target="/ppt/slides/slide2.xml" Id="R7ac3cd03068d463c" /><Relationship Type="http://schemas.openxmlformats.org/officeDocument/2006/relationships/slide" Target="/ppt/slides/slide3.xml" Id="R2faeb0354a6347ee" /><Relationship Type="http://schemas.openxmlformats.org/officeDocument/2006/relationships/slide" Target="/ppt/slides/slide4.xml" Id="R7fa3fe16ae064f89" /><Relationship Type="http://schemas.openxmlformats.org/officeDocument/2006/relationships/slide" Target="/ppt/slides/slide5.xml" Id="R50984e478f30449e" /><Relationship Type="http://schemas.openxmlformats.org/officeDocument/2006/relationships/slide" Target="/ppt/slides/slide6.xml" Id="R585bd28c029d4007" /><Relationship Type="http://schemas.openxmlformats.org/officeDocument/2006/relationships/slide" Target="/ppt/slides/slide7.xml" Id="Rdc32dbdad3ce4f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f600b1e5204a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c08515ba74d71" /><Relationship Type="http://schemas.openxmlformats.org/officeDocument/2006/relationships/theme" Target="/ppt/slideMasters/theme/theme1.xml" Id="R8fd7eed4d00b4a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fc08515ba74d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4d544ccdd47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3557c764547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279b7e38d41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cf4e8353f46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7031789a843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15b75c09248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606a6eade4b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HYLLSTEIN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HYLLSTEIN AS ble etablert [år] og holder til i Høylandet.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329 378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11 768 997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12 287 492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MØRKVED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Mørkved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7877 Høylandet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926 285 653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