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a933448e694f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761613b680473c"/>
  </p:sldMasterIdLst>
  <p:sldIdLst>
    <p:sldId xmlns:r="http://schemas.openxmlformats.org/officeDocument/2006/relationships" id="256" r:id="R1ad24a6198f148f8"/>
    <p:sldId xmlns:r="http://schemas.openxmlformats.org/officeDocument/2006/relationships" id="257" r:id="Ra154e928f851405e"/>
    <p:sldId xmlns:r="http://schemas.openxmlformats.org/officeDocument/2006/relationships" id="258" r:id="R341e4cd4cd8145fd"/>
    <p:sldId xmlns:r="http://schemas.openxmlformats.org/officeDocument/2006/relationships" id="259" r:id="R4a2e77525c9045a7"/>
    <p:sldId xmlns:r="http://schemas.openxmlformats.org/officeDocument/2006/relationships" id="260" r:id="Rb3bb710e30364a17"/>
    <p:sldId xmlns:r="http://schemas.openxmlformats.org/officeDocument/2006/relationships" id="261" r:id="Rbc72049258af406c"/>
    <p:sldId xmlns:r="http://schemas.openxmlformats.org/officeDocument/2006/relationships" id="262" r:id="Ra89749b9964042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761613b680473c" /><Relationship Type="http://schemas.openxmlformats.org/officeDocument/2006/relationships/slide" Target="/ppt/slides/slide1.xml" Id="R1ad24a6198f148f8" /><Relationship Type="http://schemas.openxmlformats.org/officeDocument/2006/relationships/slide" Target="/ppt/slides/slide2.xml" Id="Ra154e928f851405e" /><Relationship Type="http://schemas.openxmlformats.org/officeDocument/2006/relationships/slide" Target="/ppt/slides/slide3.xml" Id="R341e4cd4cd8145fd" /><Relationship Type="http://schemas.openxmlformats.org/officeDocument/2006/relationships/slide" Target="/ppt/slides/slide4.xml" Id="R4a2e77525c9045a7" /><Relationship Type="http://schemas.openxmlformats.org/officeDocument/2006/relationships/slide" Target="/ppt/slides/slide5.xml" Id="Rb3bb710e30364a17" /><Relationship Type="http://schemas.openxmlformats.org/officeDocument/2006/relationships/slide" Target="/ppt/slides/slide6.xml" Id="Rbc72049258af406c" /><Relationship Type="http://schemas.openxmlformats.org/officeDocument/2006/relationships/slide" Target="/ppt/slides/slide7.xml" Id="Ra89749b9964042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b5c172277643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5d902f4a346e3" /><Relationship Type="http://schemas.openxmlformats.org/officeDocument/2006/relationships/theme" Target="/ppt/slideMasters/theme/theme1.xml" Id="Rc461ab677fe845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b5d902f4a346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d236455d448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2cb8661cc46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0d50e3ea247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4d374c3e142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0bd5232b746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039d8ae2448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90dd7351d41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HIDA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HIDA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DALUM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Bjelkes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926 285 645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HIDA HOLDING AS</a:t>
            </a:r>
          </a:p>
        </p:txBody>
      </p:sp>
    </p:spTree>
  </p:cSld>
  <p:clrMapOvr>
    <a:masterClrMapping xmlns:a="http://schemas.openxmlformats.org/drawingml/2006/main"/>
  </p:clrMapOvr>
</p:sld>
</file>