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09a7eaaeac45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f808a0f99e482c"/>
  </p:sldMasterIdLst>
  <p:sldIdLst>
    <p:sldId xmlns:r="http://schemas.openxmlformats.org/officeDocument/2006/relationships" id="256" r:id="R29747b39f0cf4142"/>
    <p:sldId xmlns:r="http://schemas.openxmlformats.org/officeDocument/2006/relationships" id="257" r:id="Radc0a7c8395a458e"/>
    <p:sldId xmlns:r="http://schemas.openxmlformats.org/officeDocument/2006/relationships" id="258" r:id="R0ab3f902c60d4666"/>
    <p:sldId xmlns:r="http://schemas.openxmlformats.org/officeDocument/2006/relationships" id="259" r:id="R6143135fe69a4cad"/>
    <p:sldId xmlns:r="http://schemas.openxmlformats.org/officeDocument/2006/relationships" id="260" r:id="R8e144af395044e19"/>
    <p:sldId xmlns:r="http://schemas.openxmlformats.org/officeDocument/2006/relationships" id="261" r:id="Re1798433177541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808a0f99e482c" /><Relationship Type="http://schemas.openxmlformats.org/officeDocument/2006/relationships/slide" Target="/ppt/slides/slide1.xml" Id="R29747b39f0cf4142" /><Relationship Type="http://schemas.openxmlformats.org/officeDocument/2006/relationships/slide" Target="/ppt/slides/slide2.xml" Id="Radc0a7c8395a458e" /><Relationship Type="http://schemas.openxmlformats.org/officeDocument/2006/relationships/slide" Target="/ppt/slides/slide3.xml" Id="R0ab3f902c60d4666" /><Relationship Type="http://schemas.openxmlformats.org/officeDocument/2006/relationships/slide" Target="/ppt/slides/slide4.xml" Id="R6143135fe69a4cad" /><Relationship Type="http://schemas.openxmlformats.org/officeDocument/2006/relationships/slide" Target="/ppt/slides/slide5.xml" Id="R8e144af395044e19" /><Relationship Type="http://schemas.openxmlformats.org/officeDocument/2006/relationships/slide" Target="/ppt/slides/slide6.xml" Id="Re1798433177541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a3d36c4644b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ce51da0ad4033" /><Relationship Type="http://schemas.openxmlformats.org/officeDocument/2006/relationships/theme" Target="/ppt/slideMasters/theme/theme1.xml" Id="Rafaec986a41f49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bce51da0ad40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01ed0d1144a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4f5980d0744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52d80303f47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17f9364f640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90023893340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cd967a7d145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PIXIEDUST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PIXIEDUST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PIXIEDUST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PIXIEDUST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PIXIEDUST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PIXIEDUST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3 035 822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37 471 654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42 781 244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PIXIEDUST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926 279 114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PIXIEDUST AS</a:t>
            </a:r>
          </a:p>
        </p:txBody>
      </p:sp>
    </p:spTree>
  </p:cSld>
  <p:clrMapOvr>
    <a:masterClrMapping xmlns:a="http://schemas.openxmlformats.org/drawingml/2006/main"/>
  </p:clrMapOvr>
</p:sld>
</file>