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ab6c56dbac49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29bc750d6d4f43"/>
  </p:sldMasterIdLst>
  <p:sldIdLst>
    <p:sldId xmlns:r="http://schemas.openxmlformats.org/officeDocument/2006/relationships" id="256" r:id="Rcfaa4cc2e4904138"/>
    <p:sldId xmlns:r="http://schemas.openxmlformats.org/officeDocument/2006/relationships" id="257" r:id="Rbdf43f6e4cd040c2"/>
    <p:sldId xmlns:r="http://schemas.openxmlformats.org/officeDocument/2006/relationships" id="258" r:id="Rafc16e605a15402a"/>
    <p:sldId xmlns:r="http://schemas.openxmlformats.org/officeDocument/2006/relationships" id="259" r:id="R3b8b92c8a10b4c54"/>
    <p:sldId xmlns:r="http://schemas.openxmlformats.org/officeDocument/2006/relationships" id="260" r:id="Rbf518514359e47d4"/>
    <p:sldId xmlns:r="http://schemas.openxmlformats.org/officeDocument/2006/relationships" id="261" r:id="R4c06182efc5748cb"/>
    <p:sldId xmlns:r="http://schemas.openxmlformats.org/officeDocument/2006/relationships" id="262" r:id="R13b20e93900343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29bc750d6d4f43" /><Relationship Type="http://schemas.openxmlformats.org/officeDocument/2006/relationships/slide" Target="/ppt/slides/slide1.xml" Id="Rcfaa4cc2e4904138" /><Relationship Type="http://schemas.openxmlformats.org/officeDocument/2006/relationships/slide" Target="/ppt/slides/slide2.xml" Id="Rbdf43f6e4cd040c2" /><Relationship Type="http://schemas.openxmlformats.org/officeDocument/2006/relationships/slide" Target="/ppt/slides/slide3.xml" Id="Rafc16e605a15402a" /><Relationship Type="http://schemas.openxmlformats.org/officeDocument/2006/relationships/slide" Target="/ppt/slides/slide4.xml" Id="R3b8b92c8a10b4c54" /><Relationship Type="http://schemas.openxmlformats.org/officeDocument/2006/relationships/slide" Target="/ppt/slides/slide5.xml" Id="Rbf518514359e47d4" /><Relationship Type="http://schemas.openxmlformats.org/officeDocument/2006/relationships/slide" Target="/ppt/slides/slide6.xml" Id="R4c06182efc5748cb" /><Relationship Type="http://schemas.openxmlformats.org/officeDocument/2006/relationships/slide" Target="/ppt/slides/slide7.xml" Id="R13b20e93900343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0a6c9c0ccb4a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f1b9c6e7f4fa2" /><Relationship Type="http://schemas.openxmlformats.org/officeDocument/2006/relationships/theme" Target="/ppt/slideMasters/theme/theme1.xml" Id="Rb129adb1f65d42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2f1b9c6e7f4f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f4aceda5e44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cca7ea83e4d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74f7e9aee47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812cfa5ac48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f9284d6c546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d2468d5574f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488bfbc2f47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PHILOSOPHIE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PHILOSOPHIE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PHILOSOPHIE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PHILOSOPHIE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PHILOSOPHIE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PHILOSOPHIE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−116 207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3 037 053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37 463 525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43 039 987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PHILOSOPHIE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PHILIP ANDREAS SPANDOW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SOPHIE CHRISTINA SPANDOW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PHILOSOPHIE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Hansens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926 278 177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PHILOSOPHIE AS</a:t>
            </a:r>
          </a:p>
        </p:txBody>
      </p:sp>
    </p:spTree>
  </p:cSld>
  <p:clrMapOvr>
    <a:masterClrMapping xmlns:a="http://schemas.openxmlformats.org/drawingml/2006/main"/>
  </p:clrMapOvr>
</p:sld>
</file>