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8681034b543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cf33b23a74202"/>
  </p:sldMasterIdLst>
  <p:sldIdLst>
    <p:sldId xmlns:r="http://schemas.openxmlformats.org/officeDocument/2006/relationships" id="256" r:id="R1b49247e595d43dc"/>
    <p:sldId xmlns:r="http://schemas.openxmlformats.org/officeDocument/2006/relationships" id="257" r:id="Rd4a557a918da4f39"/>
    <p:sldId xmlns:r="http://schemas.openxmlformats.org/officeDocument/2006/relationships" id="258" r:id="R6c4c8d2453124211"/>
    <p:sldId xmlns:r="http://schemas.openxmlformats.org/officeDocument/2006/relationships" id="259" r:id="Ra0442ed19c474516"/>
    <p:sldId xmlns:r="http://schemas.openxmlformats.org/officeDocument/2006/relationships" id="260" r:id="R16c16cd8089c4e64"/>
    <p:sldId xmlns:r="http://schemas.openxmlformats.org/officeDocument/2006/relationships" id="261" r:id="Rfbd60836a2004be1"/>
    <p:sldId xmlns:r="http://schemas.openxmlformats.org/officeDocument/2006/relationships" id="262" r:id="Rfea33901926f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cf33b23a74202" /><Relationship Type="http://schemas.openxmlformats.org/officeDocument/2006/relationships/slide" Target="/ppt/slides/slide1.xml" Id="R1b49247e595d43dc" /><Relationship Type="http://schemas.openxmlformats.org/officeDocument/2006/relationships/slide" Target="/ppt/slides/slide2.xml" Id="Rd4a557a918da4f39" /><Relationship Type="http://schemas.openxmlformats.org/officeDocument/2006/relationships/slide" Target="/ppt/slides/slide3.xml" Id="R6c4c8d2453124211" /><Relationship Type="http://schemas.openxmlformats.org/officeDocument/2006/relationships/slide" Target="/ppt/slides/slide4.xml" Id="Ra0442ed19c474516" /><Relationship Type="http://schemas.openxmlformats.org/officeDocument/2006/relationships/slide" Target="/ppt/slides/slide5.xml" Id="R16c16cd8089c4e64" /><Relationship Type="http://schemas.openxmlformats.org/officeDocument/2006/relationships/slide" Target="/ppt/slides/slide6.xml" Id="Rfbd60836a2004be1" /><Relationship Type="http://schemas.openxmlformats.org/officeDocument/2006/relationships/slide" Target="/ppt/slides/slide7.xml" Id="Rfea33901926f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51ad34a88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a419f41794112" /><Relationship Type="http://schemas.openxmlformats.org/officeDocument/2006/relationships/theme" Target="/ppt/slideMasters/theme/theme1.xml" Id="R8d1bc4e25ff848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a419f417941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d37a7c7fd42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711f921b94f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f25c3e3ee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1aca8131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9b4965188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9944edae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cb0b3fcd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NKF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NKF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17 277 536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17 326 381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KRISTINE FLADHUS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926 204 017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NKF HOLDING AS</a:t>
            </a:r>
          </a:p>
        </p:txBody>
      </p:sp>
    </p:spTree>
  </p:cSld>
  <p:clrMapOvr>
    <a:masterClrMapping xmlns:a="http://schemas.openxmlformats.org/drawingml/2006/main"/>
  </p:clrMapOvr>
</p:sld>
</file>