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2dcb14be7e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de481202c43db"/>
  </p:sldMasterIdLst>
  <p:sldIdLst>
    <p:sldId xmlns:r="http://schemas.openxmlformats.org/officeDocument/2006/relationships" id="256" r:id="R97e10bd652674c69"/>
    <p:sldId xmlns:r="http://schemas.openxmlformats.org/officeDocument/2006/relationships" id="257" r:id="R512a277a1f444f8e"/>
    <p:sldId xmlns:r="http://schemas.openxmlformats.org/officeDocument/2006/relationships" id="258" r:id="R9f83ea3d30604958"/>
    <p:sldId xmlns:r="http://schemas.openxmlformats.org/officeDocument/2006/relationships" id="259" r:id="R38594cdc6c5d4dbf"/>
    <p:sldId xmlns:r="http://schemas.openxmlformats.org/officeDocument/2006/relationships" id="260" r:id="Rae75e58e5e6b47dc"/>
    <p:sldId xmlns:r="http://schemas.openxmlformats.org/officeDocument/2006/relationships" id="261" r:id="R0071114389a945d2"/>
    <p:sldId xmlns:r="http://schemas.openxmlformats.org/officeDocument/2006/relationships" id="262" r:id="Rf44e9ce2b914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de481202c43db" /><Relationship Type="http://schemas.openxmlformats.org/officeDocument/2006/relationships/slide" Target="/ppt/slides/slide1.xml" Id="R97e10bd652674c69" /><Relationship Type="http://schemas.openxmlformats.org/officeDocument/2006/relationships/slide" Target="/ppt/slides/slide2.xml" Id="R512a277a1f444f8e" /><Relationship Type="http://schemas.openxmlformats.org/officeDocument/2006/relationships/slide" Target="/ppt/slides/slide3.xml" Id="R9f83ea3d30604958" /><Relationship Type="http://schemas.openxmlformats.org/officeDocument/2006/relationships/slide" Target="/ppt/slides/slide4.xml" Id="R38594cdc6c5d4dbf" /><Relationship Type="http://schemas.openxmlformats.org/officeDocument/2006/relationships/slide" Target="/ppt/slides/slide5.xml" Id="Rae75e58e5e6b47dc" /><Relationship Type="http://schemas.openxmlformats.org/officeDocument/2006/relationships/slide" Target="/ppt/slides/slide6.xml" Id="R0071114389a945d2" /><Relationship Type="http://schemas.openxmlformats.org/officeDocument/2006/relationships/slide" Target="/ppt/slides/slide7.xml" Id="Rf44e9ce2b914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3d24eb95f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a35a437294716" /><Relationship Type="http://schemas.openxmlformats.org/officeDocument/2006/relationships/theme" Target="/ppt/slideMasters/theme/theme1.xml" Id="Raeb476c71ac64c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a35a43729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0e4c5482942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3b2178771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10a4caf7a4c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bec36505e4e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1193534fb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a28bd07f547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d85e5a6cc49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 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41 198 685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41 281 405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MAREN B TOLLNES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bjorgstudios@gmail.com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www.bjorgstudios.com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