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bceb08731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a5b8160df420d"/>
  </p:sldMasterIdLst>
  <p:sldIdLst>
    <p:sldId xmlns:r="http://schemas.openxmlformats.org/officeDocument/2006/relationships" id="256" r:id="R6ffe5c61e2244158"/>
    <p:sldId xmlns:r="http://schemas.openxmlformats.org/officeDocument/2006/relationships" id="257" r:id="R50198a354c104063"/>
    <p:sldId xmlns:r="http://schemas.openxmlformats.org/officeDocument/2006/relationships" id="258" r:id="Ra8964521304c4bb5"/>
    <p:sldId xmlns:r="http://schemas.openxmlformats.org/officeDocument/2006/relationships" id="259" r:id="Rb431617cd8ab4e48"/>
    <p:sldId xmlns:r="http://schemas.openxmlformats.org/officeDocument/2006/relationships" id="260" r:id="R4251462733334db2"/>
    <p:sldId xmlns:r="http://schemas.openxmlformats.org/officeDocument/2006/relationships" id="261" r:id="Rd98b5ab15b894971"/>
    <p:sldId xmlns:r="http://schemas.openxmlformats.org/officeDocument/2006/relationships" id="262" r:id="R444946479e17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a5b8160df420d" /><Relationship Type="http://schemas.openxmlformats.org/officeDocument/2006/relationships/slide" Target="/ppt/slides/slide1.xml" Id="R6ffe5c61e2244158" /><Relationship Type="http://schemas.openxmlformats.org/officeDocument/2006/relationships/slide" Target="/ppt/slides/slide2.xml" Id="R50198a354c104063" /><Relationship Type="http://schemas.openxmlformats.org/officeDocument/2006/relationships/slide" Target="/ppt/slides/slide3.xml" Id="Ra8964521304c4bb5" /><Relationship Type="http://schemas.openxmlformats.org/officeDocument/2006/relationships/slide" Target="/ppt/slides/slide4.xml" Id="Rb431617cd8ab4e48" /><Relationship Type="http://schemas.openxmlformats.org/officeDocument/2006/relationships/slide" Target="/ppt/slides/slide5.xml" Id="R4251462733334db2" /><Relationship Type="http://schemas.openxmlformats.org/officeDocument/2006/relationships/slide" Target="/ppt/slides/slide6.xml" Id="Rd98b5ab15b894971" /><Relationship Type="http://schemas.openxmlformats.org/officeDocument/2006/relationships/slide" Target="/ppt/slides/slide7.xml" Id="R444946479e17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7424ff28e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dfef784de46af" /><Relationship Type="http://schemas.openxmlformats.org/officeDocument/2006/relationships/theme" Target="/ppt/slideMasters/theme/theme1.xml" Id="R246f429d65d3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dfef784de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bb754acda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dbde3705c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dc7dab256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02eafc41b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ae5c47f02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51acb909c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8edc6781d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KARL JØRGEN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