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43e96f5c1148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a1235b548048d4"/>
  </p:sldMasterIdLst>
  <p:sldIdLst>
    <p:sldId xmlns:r="http://schemas.openxmlformats.org/officeDocument/2006/relationships" id="256" r:id="R4310e200398942c1"/>
    <p:sldId xmlns:r="http://schemas.openxmlformats.org/officeDocument/2006/relationships" id="257" r:id="R0c2ac156e9f04e84"/>
    <p:sldId xmlns:r="http://schemas.openxmlformats.org/officeDocument/2006/relationships" id="258" r:id="Rf0c4a1f9d9264310"/>
    <p:sldId xmlns:r="http://schemas.openxmlformats.org/officeDocument/2006/relationships" id="259" r:id="Rd9e44df24fa247c4"/>
    <p:sldId xmlns:r="http://schemas.openxmlformats.org/officeDocument/2006/relationships" id="260" r:id="Re751f61665bb46eb"/>
    <p:sldId xmlns:r="http://schemas.openxmlformats.org/officeDocument/2006/relationships" id="261" r:id="Rf105109c2d3640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a1235b548048d4" /><Relationship Type="http://schemas.openxmlformats.org/officeDocument/2006/relationships/slide" Target="/ppt/slides/slide1.xml" Id="R4310e200398942c1" /><Relationship Type="http://schemas.openxmlformats.org/officeDocument/2006/relationships/slide" Target="/ppt/slides/slide2.xml" Id="R0c2ac156e9f04e84" /><Relationship Type="http://schemas.openxmlformats.org/officeDocument/2006/relationships/slide" Target="/ppt/slides/slide3.xml" Id="Rf0c4a1f9d9264310" /><Relationship Type="http://schemas.openxmlformats.org/officeDocument/2006/relationships/slide" Target="/ppt/slides/slide4.xml" Id="Rd9e44df24fa247c4" /><Relationship Type="http://schemas.openxmlformats.org/officeDocument/2006/relationships/slide" Target="/ppt/slides/slide5.xml" Id="Re751f61665bb46eb" /><Relationship Type="http://schemas.openxmlformats.org/officeDocument/2006/relationships/slide" Target="/ppt/slides/slide6.xml" Id="Rf105109c2d3640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e38da8a67b40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e09f7bf884d00" /><Relationship Type="http://schemas.openxmlformats.org/officeDocument/2006/relationships/theme" Target="/ppt/slideMasters/theme/theme1.xml" Id="R7ea2c9e4747248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de09f7bf884d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a94a412b040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9e92f9b9a40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4f00c6dae47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6505eed9548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bb7e2a9884c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73cbf03ab45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Malurtveien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926 203 932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KJK AS</a:t>
            </a:r>
          </a:p>
        </p:txBody>
      </p:sp>
    </p:spTree>
  </p:cSld>
  <p:clrMapOvr>
    <a:masterClrMapping xmlns:a="http://schemas.openxmlformats.org/drawingml/2006/main"/>
  </p:clrMapOvr>
</p:sld>
</file>