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1e49aecf3c47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0d2f660ea340f6"/>
  </p:sldMasterIdLst>
  <p:sldIdLst>
    <p:sldId xmlns:r="http://schemas.openxmlformats.org/officeDocument/2006/relationships" id="256" r:id="R3c075071d67f4193"/>
    <p:sldId xmlns:r="http://schemas.openxmlformats.org/officeDocument/2006/relationships" id="257" r:id="R43202cb7db024f63"/>
    <p:sldId xmlns:r="http://schemas.openxmlformats.org/officeDocument/2006/relationships" id="258" r:id="R57661d1f6fc14511"/>
    <p:sldId xmlns:r="http://schemas.openxmlformats.org/officeDocument/2006/relationships" id="259" r:id="R366c1302d3e44bb1"/>
    <p:sldId xmlns:r="http://schemas.openxmlformats.org/officeDocument/2006/relationships" id="260" r:id="Rb094166611174f2d"/>
    <p:sldId xmlns:r="http://schemas.openxmlformats.org/officeDocument/2006/relationships" id="261" r:id="Rc7c4569b4f92417e"/>
    <p:sldId xmlns:r="http://schemas.openxmlformats.org/officeDocument/2006/relationships" id="262" r:id="R2ed54b142ae04b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0d2f660ea340f6" /><Relationship Type="http://schemas.openxmlformats.org/officeDocument/2006/relationships/slide" Target="/ppt/slides/slide1.xml" Id="R3c075071d67f4193" /><Relationship Type="http://schemas.openxmlformats.org/officeDocument/2006/relationships/slide" Target="/ppt/slides/slide2.xml" Id="R43202cb7db024f63" /><Relationship Type="http://schemas.openxmlformats.org/officeDocument/2006/relationships/slide" Target="/ppt/slides/slide3.xml" Id="R57661d1f6fc14511" /><Relationship Type="http://schemas.openxmlformats.org/officeDocument/2006/relationships/slide" Target="/ppt/slides/slide4.xml" Id="R366c1302d3e44bb1" /><Relationship Type="http://schemas.openxmlformats.org/officeDocument/2006/relationships/slide" Target="/ppt/slides/slide5.xml" Id="Rb094166611174f2d" /><Relationship Type="http://schemas.openxmlformats.org/officeDocument/2006/relationships/slide" Target="/ppt/slides/slide6.xml" Id="Rc7c4569b4f92417e" /><Relationship Type="http://schemas.openxmlformats.org/officeDocument/2006/relationships/slide" Target="/ppt/slides/slide7.xml" Id="R2ed54b142ae04b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5034cdb97044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677b6c77d4125" /><Relationship Type="http://schemas.openxmlformats.org/officeDocument/2006/relationships/theme" Target="/ppt/slideMasters/theme/theme1.xml" Id="Rbfe6fff2145f4d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5677b6c77d41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ad1d26f57c4f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b4bce9ec84e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26ecf7bcb4f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2562611f4646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7dfae3ad2a4e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fac0b92484f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501c80c2148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GRYTHATTEN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GRYTHATTEN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GRYTHATTEN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GRYTHATTEN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GRYTHATTEN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GRYTHATTEN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−32 105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632 445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22 585 457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23 059 689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GRYTHATTEN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STOREBØ BACHKE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GRYTHATTEN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Aleksander Storebø Bachke, Persaunvegen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7045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aleksander.storeb@gmail.com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926 201 921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GRYTHATTEN AS</a:t>
            </a:r>
          </a:p>
        </p:txBody>
      </p:sp>
    </p:spTree>
  </p:cSld>
  <p:clrMapOvr>
    <a:masterClrMapping xmlns:a="http://schemas.openxmlformats.org/drawingml/2006/main"/>
  </p:clrMapOvr>
</p:sld>
</file>