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81ff7dea044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e28181acf4893"/>
  </p:sldMasterIdLst>
  <p:sldIdLst>
    <p:sldId xmlns:r="http://schemas.openxmlformats.org/officeDocument/2006/relationships" id="256" r:id="Rfb01e99fae5045fc"/>
    <p:sldId xmlns:r="http://schemas.openxmlformats.org/officeDocument/2006/relationships" id="257" r:id="R88bbbbfe3cd94aa1"/>
    <p:sldId xmlns:r="http://schemas.openxmlformats.org/officeDocument/2006/relationships" id="258" r:id="R09b2782687d84075"/>
    <p:sldId xmlns:r="http://schemas.openxmlformats.org/officeDocument/2006/relationships" id="259" r:id="Re7c3b180b374496a"/>
    <p:sldId xmlns:r="http://schemas.openxmlformats.org/officeDocument/2006/relationships" id="260" r:id="R207de8fcda094ed9"/>
    <p:sldId xmlns:r="http://schemas.openxmlformats.org/officeDocument/2006/relationships" id="261" r:id="R12fc7d584717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e28181acf4893" /><Relationship Type="http://schemas.openxmlformats.org/officeDocument/2006/relationships/slide" Target="/ppt/slides/slide1.xml" Id="Rfb01e99fae5045fc" /><Relationship Type="http://schemas.openxmlformats.org/officeDocument/2006/relationships/slide" Target="/ppt/slides/slide2.xml" Id="R88bbbbfe3cd94aa1" /><Relationship Type="http://schemas.openxmlformats.org/officeDocument/2006/relationships/slide" Target="/ppt/slides/slide3.xml" Id="R09b2782687d84075" /><Relationship Type="http://schemas.openxmlformats.org/officeDocument/2006/relationships/slide" Target="/ppt/slides/slide4.xml" Id="Re7c3b180b374496a" /><Relationship Type="http://schemas.openxmlformats.org/officeDocument/2006/relationships/slide" Target="/ppt/slides/slide5.xml" Id="R207de8fcda094ed9" /><Relationship Type="http://schemas.openxmlformats.org/officeDocument/2006/relationships/slide" Target="/ppt/slides/slide6.xml" Id="R12fc7d584717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2367c6ccf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8fae8a50b43c6" /><Relationship Type="http://schemas.openxmlformats.org/officeDocument/2006/relationships/theme" Target="/ppt/slideMasters/theme/theme1.xml" Id="R0ef20ca1f8f4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8fae8a50b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70abce83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47ec7064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a699d6d9d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0b550c316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685b6a9c8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fc9882915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