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4ae7ee8ad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12b3ef9bb4cbb"/>
  </p:sldMasterIdLst>
  <p:sldIdLst>
    <p:sldId xmlns:r="http://schemas.openxmlformats.org/officeDocument/2006/relationships" id="256" r:id="R985f7bf7160a4245"/>
    <p:sldId xmlns:r="http://schemas.openxmlformats.org/officeDocument/2006/relationships" id="257" r:id="Rf7fdd3fbfad64f1b"/>
    <p:sldId xmlns:r="http://schemas.openxmlformats.org/officeDocument/2006/relationships" id="258" r:id="R9629265dcbf843a8"/>
    <p:sldId xmlns:r="http://schemas.openxmlformats.org/officeDocument/2006/relationships" id="259" r:id="R450de2fa61d04517"/>
    <p:sldId xmlns:r="http://schemas.openxmlformats.org/officeDocument/2006/relationships" id="260" r:id="Rdc7e440bf9624af0"/>
    <p:sldId xmlns:r="http://schemas.openxmlformats.org/officeDocument/2006/relationships" id="261" r:id="R1a6ce422ff604e9a"/>
    <p:sldId xmlns:r="http://schemas.openxmlformats.org/officeDocument/2006/relationships" id="262" r:id="Rf44879b0e71e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12b3ef9bb4cbb" /><Relationship Type="http://schemas.openxmlformats.org/officeDocument/2006/relationships/slide" Target="/ppt/slides/slide1.xml" Id="R985f7bf7160a4245" /><Relationship Type="http://schemas.openxmlformats.org/officeDocument/2006/relationships/slide" Target="/ppt/slides/slide2.xml" Id="Rf7fdd3fbfad64f1b" /><Relationship Type="http://schemas.openxmlformats.org/officeDocument/2006/relationships/slide" Target="/ppt/slides/slide3.xml" Id="R9629265dcbf843a8" /><Relationship Type="http://schemas.openxmlformats.org/officeDocument/2006/relationships/slide" Target="/ppt/slides/slide4.xml" Id="R450de2fa61d04517" /><Relationship Type="http://schemas.openxmlformats.org/officeDocument/2006/relationships/slide" Target="/ppt/slides/slide5.xml" Id="Rdc7e440bf9624af0" /><Relationship Type="http://schemas.openxmlformats.org/officeDocument/2006/relationships/slide" Target="/ppt/slides/slide6.xml" Id="R1a6ce422ff604e9a" /><Relationship Type="http://schemas.openxmlformats.org/officeDocument/2006/relationships/slide" Target="/ppt/slides/slide7.xml" Id="Rf44879b0e71e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02558abe9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611a1616049dd" /><Relationship Type="http://schemas.openxmlformats.org/officeDocument/2006/relationships/theme" Target="/ppt/slideMasters/theme/theme1.xml" Id="R181fa0d61060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611a16160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52effd962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6f7122a29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aca98c2ed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2a745651f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3f0bba791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6804efad7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4fce77ec6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REGNSKAP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6 465 458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926 195 581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